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3714efa7a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aac29f2cf409d"/>
  </p:sldMasterIdLst>
  <p:sldIdLst>
    <p:sldId xmlns:r="http://schemas.openxmlformats.org/officeDocument/2006/relationships" id="256" r:id="R3775e7b1c93a49b6"/>
    <p:sldId xmlns:r="http://schemas.openxmlformats.org/officeDocument/2006/relationships" id="257" r:id="R6e7498b7daad4aaf"/>
    <p:sldId xmlns:r="http://schemas.openxmlformats.org/officeDocument/2006/relationships" id="258" r:id="Rb04da0396d764f18"/>
    <p:sldId xmlns:r="http://schemas.openxmlformats.org/officeDocument/2006/relationships" id="259" r:id="R2a933704f2724c08"/>
    <p:sldId xmlns:r="http://schemas.openxmlformats.org/officeDocument/2006/relationships" id="260" r:id="R06d6d27ba4f5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aac29f2cf409d" /><Relationship Type="http://schemas.openxmlformats.org/officeDocument/2006/relationships/slide" Target="/ppt/slides/slide1.xml" Id="R3775e7b1c93a49b6" /><Relationship Type="http://schemas.openxmlformats.org/officeDocument/2006/relationships/slide" Target="/ppt/slides/slide2.xml" Id="R6e7498b7daad4aaf" /><Relationship Type="http://schemas.openxmlformats.org/officeDocument/2006/relationships/slide" Target="/ppt/slides/slide3.xml" Id="Rb04da0396d764f18" /><Relationship Type="http://schemas.openxmlformats.org/officeDocument/2006/relationships/slide" Target="/ppt/slides/slide4.xml" Id="R2a933704f2724c08" /><Relationship Type="http://schemas.openxmlformats.org/officeDocument/2006/relationships/slide" Target="/ppt/slides/slide5.xml" Id="R06d6d27ba4f5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fd8e0ab544c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fde4e440344eb" /><Relationship Type="http://schemas.openxmlformats.org/officeDocument/2006/relationships/theme" Target="/ppt/slideMasters/theme/theme1.xml" Id="R11f530cd18764f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efde4e440344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2b19257904e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23b6cd9594f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e56ec492a43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bd4733c4a41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d23b9fc26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JN CONSULTING JAN VIDAR NARVESEN STATSAUTORISERT REGNSKAPSFØRER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 CONSULTING JAN VIDAR NARVESEN STATSAUTORISERT REGNSKAPSFØRER ble etablert [år] og holder til i Granli.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Fiskegardslia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2210 Granli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72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jann@east.no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www.narvesen-revisjon.org/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882 225 232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