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0dfb5871d3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cbb5fe6e1249ce"/>
  </p:sldMasterIdLst>
  <p:sldIdLst>
    <p:sldId xmlns:r="http://schemas.openxmlformats.org/officeDocument/2006/relationships" id="256" r:id="R71f5e38318864573"/>
    <p:sldId xmlns:r="http://schemas.openxmlformats.org/officeDocument/2006/relationships" id="257" r:id="R66cde155ea74435c"/>
    <p:sldId xmlns:r="http://schemas.openxmlformats.org/officeDocument/2006/relationships" id="258" r:id="R12169d1608a74c5d"/>
    <p:sldId xmlns:r="http://schemas.openxmlformats.org/officeDocument/2006/relationships" id="259" r:id="R4bff549357164260"/>
    <p:sldId xmlns:r="http://schemas.openxmlformats.org/officeDocument/2006/relationships" id="260" r:id="R37dfe82b27dc49c2"/>
    <p:sldId xmlns:r="http://schemas.openxmlformats.org/officeDocument/2006/relationships" id="261" r:id="R706e392d09b84d43"/>
    <p:sldId xmlns:r="http://schemas.openxmlformats.org/officeDocument/2006/relationships" id="262" r:id="R12611e6bb12541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bb5fe6e1249ce" /><Relationship Type="http://schemas.openxmlformats.org/officeDocument/2006/relationships/slide" Target="/ppt/slides/slide1.xml" Id="R71f5e38318864573" /><Relationship Type="http://schemas.openxmlformats.org/officeDocument/2006/relationships/slide" Target="/ppt/slides/slide2.xml" Id="R66cde155ea74435c" /><Relationship Type="http://schemas.openxmlformats.org/officeDocument/2006/relationships/slide" Target="/ppt/slides/slide3.xml" Id="R12169d1608a74c5d" /><Relationship Type="http://schemas.openxmlformats.org/officeDocument/2006/relationships/slide" Target="/ppt/slides/slide4.xml" Id="R4bff549357164260" /><Relationship Type="http://schemas.openxmlformats.org/officeDocument/2006/relationships/slide" Target="/ppt/slides/slide5.xml" Id="R37dfe82b27dc49c2" /><Relationship Type="http://schemas.openxmlformats.org/officeDocument/2006/relationships/slide" Target="/ppt/slides/slide6.xml" Id="R706e392d09b84d43" /><Relationship Type="http://schemas.openxmlformats.org/officeDocument/2006/relationships/slide" Target="/ppt/slides/slide7.xml" Id="R12611e6bb12541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c5aac559a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0d91e08bc46f7" /><Relationship Type="http://schemas.openxmlformats.org/officeDocument/2006/relationships/theme" Target="/ppt/slideMasters/theme/theme1.xml" Id="R6eaa606adce14e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c0d91e08bc46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88c46095d4e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0c718faf74b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13e0522164d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bb5b3e7924e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4e9ebe6a945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3ec92efee41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db89eada9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FRILUND AS ble etablert [år] og holder til i Nerlandsøy.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504 524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1 558 764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3 949 141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TEIGETIND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6098 Nerlandsøy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08 16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jon.kvalsund@gmail.com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882 227 022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FRILUND AS</a:t>
            </a:r>
          </a:p>
        </p:txBody>
      </p:sp>
    </p:spTree>
  </p:cSld>
  <p:clrMapOvr>
    <a:masterClrMapping xmlns:a="http://schemas.openxmlformats.org/drawingml/2006/main"/>
  </p:clrMapOvr>
</p:sld>
</file>