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b6c93b41ac4f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49e7aee572459a"/>
  </p:sldMasterIdLst>
  <p:sldIdLst>
    <p:sldId xmlns:r="http://schemas.openxmlformats.org/officeDocument/2006/relationships" id="256" r:id="Ra02dfee6c03f4d40"/>
    <p:sldId xmlns:r="http://schemas.openxmlformats.org/officeDocument/2006/relationships" id="257" r:id="R3d017cfa73994ef6"/>
    <p:sldId xmlns:r="http://schemas.openxmlformats.org/officeDocument/2006/relationships" id="258" r:id="Rbcfaeb2e390a4572"/>
    <p:sldId xmlns:r="http://schemas.openxmlformats.org/officeDocument/2006/relationships" id="259" r:id="R796e32d65fbd4b60"/>
    <p:sldId xmlns:r="http://schemas.openxmlformats.org/officeDocument/2006/relationships" id="260" r:id="R9ca416296edd495d"/>
    <p:sldId xmlns:r="http://schemas.openxmlformats.org/officeDocument/2006/relationships" id="261" r:id="R8848c829fa504f9f"/>
    <p:sldId xmlns:r="http://schemas.openxmlformats.org/officeDocument/2006/relationships" id="262" r:id="R45dc4462ba2848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49e7aee572459a" /><Relationship Type="http://schemas.openxmlformats.org/officeDocument/2006/relationships/slide" Target="/ppt/slides/slide1.xml" Id="Ra02dfee6c03f4d40" /><Relationship Type="http://schemas.openxmlformats.org/officeDocument/2006/relationships/slide" Target="/ppt/slides/slide2.xml" Id="R3d017cfa73994ef6" /><Relationship Type="http://schemas.openxmlformats.org/officeDocument/2006/relationships/slide" Target="/ppt/slides/slide3.xml" Id="Rbcfaeb2e390a4572" /><Relationship Type="http://schemas.openxmlformats.org/officeDocument/2006/relationships/slide" Target="/ppt/slides/slide4.xml" Id="R796e32d65fbd4b60" /><Relationship Type="http://schemas.openxmlformats.org/officeDocument/2006/relationships/slide" Target="/ppt/slides/slide5.xml" Id="R9ca416296edd495d" /><Relationship Type="http://schemas.openxmlformats.org/officeDocument/2006/relationships/slide" Target="/ppt/slides/slide6.xml" Id="R8848c829fa504f9f" /><Relationship Type="http://schemas.openxmlformats.org/officeDocument/2006/relationships/slide" Target="/ppt/slides/slide7.xml" Id="R45dc4462ba2848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e136188b734e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dff504101d4bc4" /><Relationship Type="http://schemas.openxmlformats.org/officeDocument/2006/relationships/theme" Target="/ppt/slideMasters/theme/theme1.xml" Id="Rda2298700ff148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dff504101d4b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b52119d5b543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774825569047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e0979fc934d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081edc06d240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6aef37bbd84a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f3d9a9c46744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04996cc3bd4e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SAGA REGNSKAP ASKER OG BÆRUM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ASKER OG BÆRUM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SAGA REGNSKAP ASKER OG BÆRUM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ASKER OG BÆRUM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ASKER OG BÆRUM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ASKER OG BÆRUM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31 653 147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3 774 658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3 574 143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984 300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12 277 459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ASKER OG BÆRUM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SIMON DAHL AS  –  41,4 %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 SIMON FREDE  –  20,6 %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THALERUD HILDE  –  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FOSSUM ARNE MARLON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GUNDERSEN KNUT GEORG  –  5,8 %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FORTUN FRØYDIS WARLØS  –  3,7 %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ASKER OG BÆRUM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Solbråveien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1383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76 53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post.asker@sagaservices.no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www.sagaservices.no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882 571 432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ASKER OG BÆRUM AS</a:t>
            </a:r>
          </a:p>
        </p:txBody>
      </p:sp>
    </p:spTree>
  </p:cSld>
  <p:clrMapOvr>
    <a:masterClrMapping xmlns:a="http://schemas.openxmlformats.org/drawingml/2006/main"/>
  </p:clrMapOvr>
</p:sld>
</file>