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10eeb869ba47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a9d631336034a00"/>
  </p:sldMasterIdLst>
  <p:sldIdLst>
    <p:sldId xmlns:r="http://schemas.openxmlformats.org/officeDocument/2006/relationships" id="256" r:id="R173c19d95e134bff"/>
    <p:sldId xmlns:r="http://schemas.openxmlformats.org/officeDocument/2006/relationships" id="257" r:id="Rc6976431cf0c4192"/>
    <p:sldId xmlns:r="http://schemas.openxmlformats.org/officeDocument/2006/relationships" id="258" r:id="R0af6cedbd8ea4b3b"/>
    <p:sldId xmlns:r="http://schemas.openxmlformats.org/officeDocument/2006/relationships" id="259" r:id="R613f583476e4475e"/>
    <p:sldId xmlns:r="http://schemas.openxmlformats.org/officeDocument/2006/relationships" id="260" r:id="R92bd352b955b4b2f"/>
    <p:sldId xmlns:r="http://schemas.openxmlformats.org/officeDocument/2006/relationships" id="261" r:id="R43e46547aaca404a"/>
    <p:sldId xmlns:r="http://schemas.openxmlformats.org/officeDocument/2006/relationships" id="262" r:id="R10af4473bf3c4a9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9d631336034a00" /><Relationship Type="http://schemas.openxmlformats.org/officeDocument/2006/relationships/slide" Target="/ppt/slides/slide1.xml" Id="R173c19d95e134bff" /><Relationship Type="http://schemas.openxmlformats.org/officeDocument/2006/relationships/slide" Target="/ppt/slides/slide2.xml" Id="Rc6976431cf0c4192" /><Relationship Type="http://schemas.openxmlformats.org/officeDocument/2006/relationships/slide" Target="/ppt/slides/slide3.xml" Id="R0af6cedbd8ea4b3b" /><Relationship Type="http://schemas.openxmlformats.org/officeDocument/2006/relationships/slide" Target="/ppt/slides/slide4.xml" Id="R613f583476e4475e" /><Relationship Type="http://schemas.openxmlformats.org/officeDocument/2006/relationships/slide" Target="/ppt/slides/slide5.xml" Id="R92bd352b955b4b2f" /><Relationship Type="http://schemas.openxmlformats.org/officeDocument/2006/relationships/slide" Target="/ppt/slides/slide6.xml" Id="R43e46547aaca404a" /><Relationship Type="http://schemas.openxmlformats.org/officeDocument/2006/relationships/slide" Target="/ppt/slides/slide7.xml" Id="R10af4473bf3c4a9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66581c23c84f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562d837238451f" /><Relationship Type="http://schemas.openxmlformats.org/officeDocument/2006/relationships/theme" Target="/ppt/slideMasters/theme/theme1.xml" Id="Rac12882c8ffe4c5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6562d83723845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82844a98c4430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e72e92eeaa41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7b53aa24b7438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145be7ed614b7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7aedd405784a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4e7f3b8a32410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dcbd96d62f4a6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SISA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SISA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691 918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−4 835 271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35 112 831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782 793 347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865 923 304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ERLEND DÆHLIE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Løvenskiolds gate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00 51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882 585 182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SISA INVEST AS</a:t>
            </a:r>
          </a:p>
        </p:txBody>
      </p:sp>
    </p:spTree>
  </p:cSld>
  <p:clrMapOvr>
    <a:masterClrMapping xmlns:a="http://schemas.openxmlformats.org/drawingml/2006/main"/>
  </p:clrMapOvr>
</p:sld>
</file>