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876fd2eec5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c70ea445549ae"/>
  </p:sldMasterIdLst>
  <p:sldIdLst>
    <p:sldId xmlns:r="http://schemas.openxmlformats.org/officeDocument/2006/relationships" id="256" r:id="Rda12033f01054a5b"/>
    <p:sldId xmlns:r="http://schemas.openxmlformats.org/officeDocument/2006/relationships" id="257" r:id="Rd145000074ea405c"/>
    <p:sldId xmlns:r="http://schemas.openxmlformats.org/officeDocument/2006/relationships" id="258" r:id="R5a8aa5bfbab54fff"/>
    <p:sldId xmlns:r="http://schemas.openxmlformats.org/officeDocument/2006/relationships" id="259" r:id="R4fb31e3f30794b95"/>
    <p:sldId xmlns:r="http://schemas.openxmlformats.org/officeDocument/2006/relationships" id="260" r:id="Rf99b7cddc335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c70ea445549ae" /><Relationship Type="http://schemas.openxmlformats.org/officeDocument/2006/relationships/slide" Target="/ppt/slides/slide1.xml" Id="Rda12033f01054a5b" /><Relationship Type="http://schemas.openxmlformats.org/officeDocument/2006/relationships/slide" Target="/ppt/slides/slide2.xml" Id="Rd145000074ea405c" /><Relationship Type="http://schemas.openxmlformats.org/officeDocument/2006/relationships/slide" Target="/ppt/slides/slide3.xml" Id="R5a8aa5bfbab54fff" /><Relationship Type="http://schemas.openxmlformats.org/officeDocument/2006/relationships/slide" Target="/ppt/slides/slide4.xml" Id="R4fb31e3f30794b95" /><Relationship Type="http://schemas.openxmlformats.org/officeDocument/2006/relationships/slide" Target="/ppt/slides/slide5.xml" Id="Rf99b7cddc335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209476c44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b7e61cac140f3" /><Relationship Type="http://schemas.openxmlformats.org/officeDocument/2006/relationships/theme" Target="/ppt/slideMasters/theme/theme1.xml" Id="R73580b87fe7c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2b7e61cac140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083992419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c3822070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3b2cd26e1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d19eb03cf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5804d8ad0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RUSFRI OPPVEKST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RUSFRI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RUSFRI OPPVEKST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RUSFRI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RUSFRI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RUSFRI OPPVEKST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post@rusfrioppvekst.no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www.rusfrioppvekst.no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882 819 612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RUSFRI OPPVEKST</a:t>
            </a:r>
          </a:p>
        </p:txBody>
      </p:sp>
    </p:spTree>
  </p:cSld>
  <p:clrMapOvr>
    <a:masterClrMapping xmlns:a="http://schemas.openxmlformats.org/drawingml/2006/main"/>
  </p:clrMapOvr>
</p:sld>
</file>