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7d40f7845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55736f76b4968"/>
  </p:sldMasterIdLst>
  <p:sldIdLst>
    <p:sldId xmlns:r="http://schemas.openxmlformats.org/officeDocument/2006/relationships" id="256" r:id="R88ef36a9941b4ba9"/>
    <p:sldId xmlns:r="http://schemas.openxmlformats.org/officeDocument/2006/relationships" id="257" r:id="R243440ee765d4004"/>
    <p:sldId xmlns:r="http://schemas.openxmlformats.org/officeDocument/2006/relationships" id="258" r:id="R9661f2b693954642"/>
    <p:sldId xmlns:r="http://schemas.openxmlformats.org/officeDocument/2006/relationships" id="259" r:id="R7540f5ba0d88496a"/>
    <p:sldId xmlns:r="http://schemas.openxmlformats.org/officeDocument/2006/relationships" id="260" r:id="R56b2539b543844e8"/>
    <p:sldId xmlns:r="http://schemas.openxmlformats.org/officeDocument/2006/relationships" id="261" r:id="R639cde49f77e466b"/>
    <p:sldId xmlns:r="http://schemas.openxmlformats.org/officeDocument/2006/relationships" id="262" r:id="Rdd0c5e309ff1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55736f76b4968" /><Relationship Type="http://schemas.openxmlformats.org/officeDocument/2006/relationships/slide" Target="/ppt/slides/slide1.xml" Id="R88ef36a9941b4ba9" /><Relationship Type="http://schemas.openxmlformats.org/officeDocument/2006/relationships/slide" Target="/ppt/slides/slide2.xml" Id="R243440ee765d4004" /><Relationship Type="http://schemas.openxmlformats.org/officeDocument/2006/relationships/slide" Target="/ppt/slides/slide3.xml" Id="R9661f2b693954642" /><Relationship Type="http://schemas.openxmlformats.org/officeDocument/2006/relationships/slide" Target="/ppt/slides/slide4.xml" Id="R7540f5ba0d88496a" /><Relationship Type="http://schemas.openxmlformats.org/officeDocument/2006/relationships/slide" Target="/ppt/slides/slide5.xml" Id="R56b2539b543844e8" /><Relationship Type="http://schemas.openxmlformats.org/officeDocument/2006/relationships/slide" Target="/ppt/slides/slide6.xml" Id="R639cde49f77e466b" /><Relationship Type="http://schemas.openxmlformats.org/officeDocument/2006/relationships/slide" Target="/ppt/slides/slide7.xml" Id="Rdd0c5e309ff1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159a628c1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a5243b5d4176" /><Relationship Type="http://schemas.openxmlformats.org/officeDocument/2006/relationships/theme" Target="/ppt/slideMasters/theme/theme1.xml" Id="R1d22f657317e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ba5243b5d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39428a38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70a65c08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5ee10674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c09c8b1d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fa3aac6a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9ef644ff0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f0b8278c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OLEIMSET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101 949 977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102 652 903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SØNDRÅL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66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adne@sondral.com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882 930 912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OLEIMSET AS</a:t>
            </a:r>
          </a:p>
        </p:txBody>
      </p:sp>
    </p:spTree>
  </p:cSld>
  <p:clrMapOvr>
    <a:masterClrMapping xmlns:a="http://schemas.openxmlformats.org/drawingml/2006/main"/>
  </p:clrMapOvr>
</p:sld>
</file>