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c365b27ee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2c70ff5e240c9"/>
  </p:sldMasterIdLst>
  <p:sldIdLst>
    <p:sldId xmlns:r="http://schemas.openxmlformats.org/officeDocument/2006/relationships" id="256" r:id="Rd1614585b8014f73"/>
    <p:sldId xmlns:r="http://schemas.openxmlformats.org/officeDocument/2006/relationships" id="257" r:id="Rf05c2632a6f54dc3"/>
    <p:sldId xmlns:r="http://schemas.openxmlformats.org/officeDocument/2006/relationships" id="258" r:id="R68e85e49240c4c8d"/>
    <p:sldId xmlns:r="http://schemas.openxmlformats.org/officeDocument/2006/relationships" id="259" r:id="R474a8414d9e149e2"/>
    <p:sldId xmlns:r="http://schemas.openxmlformats.org/officeDocument/2006/relationships" id="260" r:id="R1a55b118f7ae4188"/>
    <p:sldId xmlns:r="http://schemas.openxmlformats.org/officeDocument/2006/relationships" id="261" r:id="R4a103aa3d8c84791"/>
    <p:sldId xmlns:r="http://schemas.openxmlformats.org/officeDocument/2006/relationships" id="262" r:id="R8d1e31b75bec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2c70ff5e240c9" /><Relationship Type="http://schemas.openxmlformats.org/officeDocument/2006/relationships/slide" Target="/ppt/slides/slide1.xml" Id="Rd1614585b8014f73" /><Relationship Type="http://schemas.openxmlformats.org/officeDocument/2006/relationships/slide" Target="/ppt/slides/slide2.xml" Id="Rf05c2632a6f54dc3" /><Relationship Type="http://schemas.openxmlformats.org/officeDocument/2006/relationships/slide" Target="/ppt/slides/slide3.xml" Id="R68e85e49240c4c8d" /><Relationship Type="http://schemas.openxmlformats.org/officeDocument/2006/relationships/slide" Target="/ppt/slides/slide4.xml" Id="R474a8414d9e149e2" /><Relationship Type="http://schemas.openxmlformats.org/officeDocument/2006/relationships/slide" Target="/ppt/slides/slide5.xml" Id="R1a55b118f7ae4188" /><Relationship Type="http://schemas.openxmlformats.org/officeDocument/2006/relationships/slide" Target="/ppt/slides/slide6.xml" Id="R4a103aa3d8c84791" /><Relationship Type="http://schemas.openxmlformats.org/officeDocument/2006/relationships/slide" Target="/ppt/slides/slide7.xml" Id="R8d1e31b75bec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af82e4de3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561787314cfc" /><Relationship Type="http://schemas.openxmlformats.org/officeDocument/2006/relationships/theme" Target="/ppt/slideMasters/theme/theme1.xml" Id="R45bb34fc884b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056178731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e9b7bf9c4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6daf1f926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1a856795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dfc352db7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adef62a5546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ccfc47bf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d84ea6cc6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SUNNMØRE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SUNNMØRE VENTILASJON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6 389 216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217 207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STITHO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882 932 222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VENTILASJON AS</a:t>
            </a:r>
          </a:p>
        </p:txBody>
      </p:sp>
    </p:spTree>
  </p:cSld>
  <p:clrMapOvr>
    <a:masterClrMapping xmlns:a="http://schemas.openxmlformats.org/drawingml/2006/main"/>
  </p:clrMapOvr>
</p:sld>
</file>