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ab6362ec4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bd079c06d148b4"/>
  </p:sldMasterIdLst>
  <p:sldIdLst>
    <p:sldId xmlns:r="http://schemas.openxmlformats.org/officeDocument/2006/relationships" id="256" r:id="Rb0b192083c90418a"/>
    <p:sldId xmlns:r="http://schemas.openxmlformats.org/officeDocument/2006/relationships" id="257" r:id="R4fb9be17d2e34534"/>
    <p:sldId xmlns:r="http://schemas.openxmlformats.org/officeDocument/2006/relationships" id="258" r:id="R3e985d9adab54eec"/>
    <p:sldId xmlns:r="http://schemas.openxmlformats.org/officeDocument/2006/relationships" id="259" r:id="Rfd788b66a1224604"/>
    <p:sldId xmlns:r="http://schemas.openxmlformats.org/officeDocument/2006/relationships" id="260" r:id="R7bbf90c34e06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d079c06d148b4" /><Relationship Type="http://schemas.openxmlformats.org/officeDocument/2006/relationships/slide" Target="/ppt/slides/slide1.xml" Id="Rb0b192083c90418a" /><Relationship Type="http://schemas.openxmlformats.org/officeDocument/2006/relationships/slide" Target="/ppt/slides/slide2.xml" Id="R4fb9be17d2e34534" /><Relationship Type="http://schemas.openxmlformats.org/officeDocument/2006/relationships/slide" Target="/ppt/slides/slide3.xml" Id="R3e985d9adab54eec" /><Relationship Type="http://schemas.openxmlformats.org/officeDocument/2006/relationships/slide" Target="/ppt/slides/slide4.xml" Id="Rfd788b66a1224604" /><Relationship Type="http://schemas.openxmlformats.org/officeDocument/2006/relationships/slide" Target="/ppt/slides/slide5.xml" Id="R7bbf90c34e06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8add77e40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fe14f87134aa3" /><Relationship Type="http://schemas.openxmlformats.org/officeDocument/2006/relationships/theme" Target="/ppt/slideMasters/theme/theme1.xml" Id="Rb947fded6906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fe14f8713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73d1cc0e6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c0b8dad76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cef42a55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15d67e10d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df57b6b5e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KJARTAN BERTELSEN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KJARTAN BERTELSEN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BERTELSEN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KJARTAN BERTELSEN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KJARTAN BERTELSEN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KJARTAN BERTELSEN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Grudevegen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883 217 322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KJARTAN BERTELSEN</a:t>
            </a:r>
          </a:p>
        </p:txBody>
      </p:sp>
    </p:spTree>
  </p:cSld>
  <p:clrMapOvr>
    <a:masterClrMapping xmlns:a="http://schemas.openxmlformats.org/drawingml/2006/main"/>
  </p:clrMapOvr>
</p:sld>
</file>