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7940e455ae40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e89b8c7793445a"/>
  </p:sldMasterIdLst>
  <p:sldIdLst>
    <p:sldId xmlns:r="http://schemas.openxmlformats.org/officeDocument/2006/relationships" id="256" r:id="R39574deeea5b4b40"/>
    <p:sldId xmlns:r="http://schemas.openxmlformats.org/officeDocument/2006/relationships" id="257" r:id="R1151cc03427a473a"/>
    <p:sldId xmlns:r="http://schemas.openxmlformats.org/officeDocument/2006/relationships" id="258" r:id="R310e5a405a7a4e56"/>
    <p:sldId xmlns:r="http://schemas.openxmlformats.org/officeDocument/2006/relationships" id="259" r:id="R78d88e9cf65b4748"/>
    <p:sldId xmlns:r="http://schemas.openxmlformats.org/officeDocument/2006/relationships" id="260" r:id="Rca3aab58295b44c3"/>
    <p:sldId xmlns:r="http://schemas.openxmlformats.org/officeDocument/2006/relationships" id="261" r:id="Ra43231c3d60d4b81"/>
    <p:sldId xmlns:r="http://schemas.openxmlformats.org/officeDocument/2006/relationships" id="262" r:id="R6d3f8dc26f3949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e89b8c7793445a" /><Relationship Type="http://schemas.openxmlformats.org/officeDocument/2006/relationships/slide" Target="/ppt/slides/slide1.xml" Id="R39574deeea5b4b40" /><Relationship Type="http://schemas.openxmlformats.org/officeDocument/2006/relationships/slide" Target="/ppt/slides/slide2.xml" Id="R1151cc03427a473a" /><Relationship Type="http://schemas.openxmlformats.org/officeDocument/2006/relationships/slide" Target="/ppt/slides/slide3.xml" Id="R310e5a405a7a4e56" /><Relationship Type="http://schemas.openxmlformats.org/officeDocument/2006/relationships/slide" Target="/ppt/slides/slide4.xml" Id="R78d88e9cf65b4748" /><Relationship Type="http://schemas.openxmlformats.org/officeDocument/2006/relationships/slide" Target="/ppt/slides/slide5.xml" Id="Rca3aab58295b44c3" /><Relationship Type="http://schemas.openxmlformats.org/officeDocument/2006/relationships/slide" Target="/ppt/slides/slide6.xml" Id="Ra43231c3d60d4b81" /><Relationship Type="http://schemas.openxmlformats.org/officeDocument/2006/relationships/slide" Target="/ppt/slides/slide7.xml" Id="R6d3f8dc26f3949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c8d07fa2d249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76760427a40dc" /><Relationship Type="http://schemas.openxmlformats.org/officeDocument/2006/relationships/theme" Target="/ppt/slideMasters/theme/theme1.xml" Id="R6eddf0b490194f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176760427a40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0fac0a88745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62491c2b84e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5bf04664d44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21bf6d5304a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03a0ee18049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bcd38575245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ee92c813a40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KEKO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KEKO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KEKO AS ble etablert [år] og holder til i Jørpeland.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KEKO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KEKO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KEKO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12 633 586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1 175 853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1 668 409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13 332 560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16 949 366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KEKO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 INVESTERING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KEKO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4100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883 226 712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KEKO AS</a:t>
            </a:r>
          </a:p>
        </p:txBody>
      </p:sp>
    </p:spTree>
  </p:cSld>
  <p:clrMapOvr>
    <a:masterClrMapping xmlns:a="http://schemas.openxmlformats.org/drawingml/2006/main"/>
  </p:clrMapOvr>
</p:sld>
</file>