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d9fbdb4a53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6c3a740fa4c57"/>
  </p:sldMasterIdLst>
  <p:sldIdLst>
    <p:sldId xmlns:r="http://schemas.openxmlformats.org/officeDocument/2006/relationships" id="256" r:id="Rd2b97a211efa48ab"/>
    <p:sldId xmlns:r="http://schemas.openxmlformats.org/officeDocument/2006/relationships" id="257" r:id="R54531e0ad79449a5"/>
    <p:sldId xmlns:r="http://schemas.openxmlformats.org/officeDocument/2006/relationships" id="258" r:id="R2e09b34b579f4ff6"/>
    <p:sldId xmlns:r="http://schemas.openxmlformats.org/officeDocument/2006/relationships" id="259" r:id="Rc1260e1f001c4d12"/>
    <p:sldId xmlns:r="http://schemas.openxmlformats.org/officeDocument/2006/relationships" id="260" r:id="Ra75315f2d8554aa3"/>
    <p:sldId xmlns:r="http://schemas.openxmlformats.org/officeDocument/2006/relationships" id="261" r:id="R2204074be7c84887"/>
    <p:sldId xmlns:r="http://schemas.openxmlformats.org/officeDocument/2006/relationships" id="262" r:id="Rdfc9721d11da49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6c3a740fa4c57" /><Relationship Type="http://schemas.openxmlformats.org/officeDocument/2006/relationships/slide" Target="/ppt/slides/slide1.xml" Id="Rd2b97a211efa48ab" /><Relationship Type="http://schemas.openxmlformats.org/officeDocument/2006/relationships/slide" Target="/ppt/slides/slide2.xml" Id="R54531e0ad79449a5" /><Relationship Type="http://schemas.openxmlformats.org/officeDocument/2006/relationships/slide" Target="/ppt/slides/slide3.xml" Id="R2e09b34b579f4ff6" /><Relationship Type="http://schemas.openxmlformats.org/officeDocument/2006/relationships/slide" Target="/ppt/slides/slide4.xml" Id="Rc1260e1f001c4d12" /><Relationship Type="http://schemas.openxmlformats.org/officeDocument/2006/relationships/slide" Target="/ppt/slides/slide5.xml" Id="Ra75315f2d8554aa3" /><Relationship Type="http://schemas.openxmlformats.org/officeDocument/2006/relationships/slide" Target="/ppt/slides/slide6.xml" Id="R2204074be7c84887" /><Relationship Type="http://schemas.openxmlformats.org/officeDocument/2006/relationships/slide" Target="/ppt/slides/slide7.xml" Id="Rdfc9721d11da49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36e6fa164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67f49035447e8" /><Relationship Type="http://schemas.openxmlformats.org/officeDocument/2006/relationships/theme" Target="/ppt/slideMasters/theme/theme1.xml" Id="R16fde369f540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67f490354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f6e9ac4c8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22bb36224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33b0220064a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29862127d48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e6ba430cd4b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8c1de4d9547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768b3c1234e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FOLDVIK RØRLEGGERFORRETNING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FOLDVIK RØRLEGGERFORRETNING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29 021 610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4 912 060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3 896 351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9 012 251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14 969 531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FOLDVIK KNUT MARTIN  –  61,3 %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OMMUNDSEN ARNE  –  38,8 %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Svåbekk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883 361 792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RØRLEGGERFORRETNING AS</a:t>
            </a:r>
          </a:p>
        </p:txBody>
      </p:sp>
    </p:spTree>
  </p:cSld>
  <p:clrMapOvr>
    <a:masterClrMapping xmlns:a="http://schemas.openxmlformats.org/drawingml/2006/main"/>
  </p:clrMapOvr>
</p:sld>
</file>