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278a9fa23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4bcef2b964851"/>
  </p:sldMasterIdLst>
  <p:sldIdLst>
    <p:sldId xmlns:r="http://schemas.openxmlformats.org/officeDocument/2006/relationships" id="256" r:id="R02a35153e384470b"/>
    <p:sldId xmlns:r="http://schemas.openxmlformats.org/officeDocument/2006/relationships" id="257" r:id="R2dc79bf421f74bb9"/>
    <p:sldId xmlns:r="http://schemas.openxmlformats.org/officeDocument/2006/relationships" id="258" r:id="R73512b31d7784935"/>
    <p:sldId xmlns:r="http://schemas.openxmlformats.org/officeDocument/2006/relationships" id="259" r:id="Rff5e86bc9b8746da"/>
    <p:sldId xmlns:r="http://schemas.openxmlformats.org/officeDocument/2006/relationships" id="260" r:id="R2cb97d7f5f534d2d"/>
    <p:sldId xmlns:r="http://schemas.openxmlformats.org/officeDocument/2006/relationships" id="261" r:id="R4e31c2579bfb4b2c"/>
    <p:sldId xmlns:r="http://schemas.openxmlformats.org/officeDocument/2006/relationships" id="262" r:id="Ra70974f7748f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4bcef2b964851" /><Relationship Type="http://schemas.openxmlformats.org/officeDocument/2006/relationships/slide" Target="/ppt/slides/slide1.xml" Id="R02a35153e384470b" /><Relationship Type="http://schemas.openxmlformats.org/officeDocument/2006/relationships/slide" Target="/ppt/slides/slide2.xml" Id="R2dc79bf421f74bb9" /><Relationship Type="http://schemas.openxmlformats.org/officeDocument/2006/relationships/slide" Target="/ppt/slides/slide3.xml" Id="R73512b31d7784935" /><Relationship Type="http://schemas.openxmlformats.org/officeDocument/2006/relationships/slide" Target="/ppt/slides/slide4.xml" Id="Rff5e86bc9b8746da" /><Relationship Type="http://schemas.openxmlformats.org/officeDocument/2006/relationships/slide" Target="/ppt/slides/slide5.xml" Id="R2cb97d7f5f534d2d" /><Relationship Type="http://schemas.openxmlformats.org/officeDocument/2006/relationships/slide" Target="/ppt/slides/slide6.xml" Id="R4e31c2579bfb4b2c" /><Relationship Type="http://schemas.openxmlformats.org/officeDocument/2006/relationships/slide" Target="/ppt/slides/slide7.xml" Id="Ra70974f7748f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9ebc79f44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edbc452e74fa9" /><Relationship Type="http://schemas.openxmlformats.org/officeDocument/2006/relationships/theme" Target="/ppt/slideMasters/theme/theme1.xml" Id="Rac672a18237a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edbc452e7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8e3b6df82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258bc85d6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0bd9cdb45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1c8bfb9a0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e934e5c3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76976593d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2055d4d5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883 409 442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