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60a83a52d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e19bb1f7d4450"/>
  </p:sldMasterIdLst>
  <p:sldIdLst>
    <p:sldId xmlns:r="http://schemas.openxmlformats.org/officeDocument/2006/relationships" id="256" r:id="Ra017e625c3b04f9c"/>
    <p:sldId xmlns:r="http://schemas.openxmlformats.org/officeDocument/2006/relationships" id="257" r:id="R6c04c1397be941a0"/>
    <p:sldId xmlns:r="http://schemas.openxmlformats.org/officeDocument/2006/relationships" id="258" r:id="R49bd52107273457a"/>
    <p:sldId xmlns:r="http://schemas.openxmlformats.org/officeDocument/2006/relationships" id="259" r:id="Ra205a17a66cc421b"/>
    <p:sldId xmlns:r="http://schemas.openxmlformats.org/officeDocument/2006/relationships" id="260" r:id="R938a701f7c6a4544"/>
    <p:sldId xmlns:r="http://schemas.openxmlformats.org/officeDocument/2006/relationships" id="261" r:id="Re26e4630c7cf4269"/>
    <p:sldId xmlns:r="http://schemas.openxmlformats.org/officeDocument/2006/relationships" id="262" r:id="R664ee9615e6f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e19bb1f7d4450" /><Relationship Type="http://schemas.openxmlformats.org/officeDocument/2006/relationships/slide" Target="/ppt/slides/slide1.xml" Id="Ra017e625c3b04f9c" /><Relationship Type="http://schemas.openxmlformats.org/officeDocument/2006/relationships/slide" Target="/ppt/slides/slide2.xml" Id="R6c04c1397be941a0" /><Relationship Type="http://schemas.openxmlformats.org/officeDocument/2006/relationships/slide" Target="/ppt/slides/slide3.xml" Id="R49bd52107273457a" /><Relationship Type="http://schemas.openxmlformats.org/officeDocument/2006/relationships/slide" Target="/ppt/slides/slide4.xml" Id="Ra205a17a66cc421b" /><Relationship Type="http://schemas.openxmlformats.org/officeDocument/2006/relationships/slide" Target="/ppt/slides/slide5.xml" Id="R938a701f7c6a4544" /><Relationship Type="http://schemas.openxmlformats.org/officeDocument/2006/relationships/slide" Target="/ppt/slides/slide6.xml" Id="Re26e4630c7cf4269" /><Relationship Type="http://schemas.openxmlformats.org/officeDocument/2006/relationships/slide" Target="/ppt/slides/slide7.xml" Id="R664ee9615e6f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5256eed91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e9ded0dc462a" /><Relationship Type="http://schemas.openxmlformats.org/officeDocument/2006/relationships/theme" Target="/ppt/slideMasters/theme/theme1.xml" Id="R066350422b32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5e9ded0dc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84b1b0c5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15e24311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ffd146cd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fcd727c85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83a7ea2b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36834a8c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8b62367a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HENRIK GREIDUNG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