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0e45a0150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c53660dec4aba"/>
  </p:sldMasterIdLst>
  <p:sldIdLst>
    <p:sldId xmlns:r="http://schemas.openxmlformats.org/officeDocument/2006/relationships" id="256" r:id="Rf56989fbecb74373"/>
    <p:sldId xmlns:r="http://schemas.openxmlformats.org/officeDocument/2006/relationships" id="257" r:id="R68799751052a403b"/>
    <p:sldId xmlns:r="http://schemas.openxmlformats.org/officeDocument/2006/relationships" id="258" r:id="R819f86eda10f4aae"/>
    <p:sldId xmlns:r="http://schemas.openxmlformats.org/officeDocument/2006/relationships" id="259" r:id="R6919f2283d404eb4"/>
    <p:sldId xmlns:r="http://schemas.openxmlformats.org/officeDocument/2006/relationships" id="260" r:id="R8acd8c09e4e749af"/>
    <p:sldId xmlns:r="http://schemas.openxmlformats.org/officeDocument/2006/relationships" id="261" r:id="R9397274dea13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c53660dec4aba" /><Relationship Type="http://schemas.openxmlformats.org/officeDocument/2006/relationships/slide" Target="/ppt/slides/slide1.xml" Id="Rf56989fbecb74373" /><Relationship Type="http://schemas.openxmlformats.org/officeDocument/2006/relationships/slide" Target="/ppt/slides/slide2.xml" Id="R68799751052a403b" /><Relationship Type="http://schemas.openxmlformats.org/officeDocument/2006/relationships/slide" Target="/ppt/slides/slide3.xml" Id="R819f86eda10f4aae" /><Relationship Type="http://schemas.openxmlformats.org/officeDocument/2006/relationships/slide" Target="/ppt/slides/slide4.xml" Id="R6919f2283d404eb4" /><Relationship Type="http://schemas.openxmlformats.org/officeDocument/2006/relationships/slide" Target="/ppt/slides/slide5.xml" Id="R8acd8c09e4e749af" /><Relationship Type="http://schemas.openxmlformats.org/officeDocument/2006/relationships/slide" Target="/ppt/slides/slide6.xml" Id="R9397274dea13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3d7b6f073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568bb11eb4894" /><Relationship Type="http://schemas.openxmlformats.org/officeDocument/2006/relationships/theme" Target="/ppt/slideMasters/theme/theme1.xml" Id="Rcf985f723ebb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568bb11eb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5f8d1aad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d344b6665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3ec853866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67b0197a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02f6922a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59ef93e8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