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5a1016b97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acf6ed84e40b1"/>
  </p:sldMasterIdLst>
  <p:sldIdLst>
    <p:sldId xmlns:r="http://schemas.openxmlformats.org/officeDocument/2006/relationships" id="256" r:id="R4dcf0b4370bd44a7"/>
    <p:sldId xmlns:r="http://schemas.openxmlformats.org/officeDocument/2006/relationships" id="257" r:id="R00a87282c16e47cb"/>
    <p:sldId xmlns:r="http://schemas.openxmlformats.org/officeDocument/2006/relationships" id="258" r:id="R7e82b699a6d54fff"/>
    <p:sldId xmlns:r="http://schemas.openxmlformats.org/officeDocument/2006/relationships" id="259" r:id="R5303f1e9e7544f52"/>
    <p:sldId xmlns:r="http://schemas.openxmlformats.org/officeDocument/2006/relationships" id="260" r:id="Ra26a343cff2d4992"/>
    <p:sldId xmlns:r="http://schemas.openxmlformats.org/officeDocument/2006/relationships" id="261" r:id="R56591e46d99b4308"/>
    <p:sldId xmlns:r="http://schemas.openxmlformats.org/officeDocument/2006/relationships" id="262" r:id="Rf14d64207e54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acf6ed84e40b1" /><Relationship Type="http://schemas.openxmlformats.org/officeDocument/2006/relationships/slide" Target="/ppt/slides/slide1.xml" Id="R4dcf0b4370bd44a7" /><Relationship Type="http://schemas.openxmlformats.org/officeDocument/2006/relationships/slide" Target="/ppt/slides/slide2.xml" Id="R00a87282c16e47cb" /><Relationship Type="http://schemas.openxmlformats.org/officeDocument/2006/relationships/slide" Target="/ppt/slides/slide3.xml" Id="R7e82b699a6d54fff" /><Relationship Type="http://schemas.openxmlformats.org/officeDocument/2006/relationships/slide" Target="/ppt/slides/slide4.xml" Id="R5303f1e9e7544f52" /><Relationship Type="http://schemas.openxmlformats.org/officeDocument/2006/relationships/slide" Target="/ppt/slides/slide5.xml" Id="Ra26a343cff2d4992" /><Relationship Type="http://schemas.openxmlformats.org/officeDocument/2006/relationships/slide" Target="/ppt/slides/slide6.xml" Id="R56591e46d99b4308" /><Relationship Type="http://schemas.openxmlformats.org/officeDocument/2006/relationships/slide" Target="/ppt/slides/slide7.xml" Id="Rf14d64207e54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c237ac637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1de6f8d574774" /><Relationship Type="http://schemas.openxmlformats.org/officeDocument/2006/relationships/theme" Target="/ppt/slideMasters/theme/theme1.xml" Id="R9e767b5f17d9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1de6f8d57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1e966d809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e87764f88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5264f3e22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e23f16a6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52790fd1f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15245b24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b5058c4b9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FJELLESTAD &amp; HEGGLAND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FJELLESTAD &amp;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FJELLESTAD &amp; HEGGLAND AS ble etablert [år] og holder til i Nodeland.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FJELLESTAD &amp;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FJELLESTAD &amp;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FJELLESTAD &amp;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43 373 551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20 057 764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32 390 109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FJELLESTAD &amp;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FJELLESTAD TOM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ALF MAGNE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FJELLESTAD &amp; HEGGLAND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Songdalsvegen 257A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4645 Nodeland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19 15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883 638 972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FJELLESTAD &amp; HEGGLAND AS</a:t>
            </a:r>
          </a:p>
        </p:txBody>
      </p:sp>
    </p:spTree>
  </p:cSld>
  <p:clrMapOvr>
    <a:masterClrMapping xmlns:a="http://schemas.openxmlformats.org/drawingml/2006/main"/>
  </p:clrMapOvr>
</p:sld>
</file>