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bf451a11343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b4a8ce7f843c4"/>
  </p:sldMasterIdLst>
  <p:sldIdLst>
    <p:sldId xmlns:r="http://schemas.openxmlformats.org/officeDocument/2006/relationships" id="256" r:id="R6ab6c560e1554c0b"/>
    <p:sldId xmlns:r="http://schemas.openxmlformats.org/officeDocument/2006/relationships" id="257" r:id="R62478a31a7b546c6"/>
    <p:sldId xmlns:r="http://schemas.openxmlformats.org/officeDocument/2006/relationships" id="258" r:id="Rad17610f712e4326"/>
    <p:sldId xmlns:r="http://schemas.openxmlformats.org/officeDocument/2006/relationships" id="259" r:id="Rca284eea402a4421"/>
    <p:sldId xmlns:r="http://schemas.openxmlformats.org/officeDocument/2006/relationships" id="260" r:id="R494c57a11dd94573"/>
    <p:sldId xmlns:r="http://schemas.openxmlformats.org/officeDocument/2006/relationships" id="261" r:id="R850bb324da7341dd"/>
    <p:sldId xmlns:r="http://schemas.openxmlformats.org/officeDocument/2006/relationships" id="262" r:id="R2a4f3d18700c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b4a8ce7f843c4" /><Relationship Type="http://schemas.openxmlformats.org/officeDocument/2006/relationships/slide" Target="/ppt/slides/slide1.xml" Id="R6ab6c560e1554c0b" /><Relationship Type="http://schemas.openxmlformats.org/officeDocument/2006/relationships/slide" Target="/ppt/slides/slide2.xml" Id="R62478a31a7b546c6" /><Relationship Type="http://schemas.openxmlformats.org/officeDocument/2006/relationships/slide" Target="/ppt/slides/slide3.xml" Id="Rad17610f712e4326" /><Relationship Type="http://schemas.openxmlformats.org/officeDocument/2006/relationships/slide" Target="/ppt/slides/slide4.xml" Id="Rca284eea402a4421" /><Relationship Type="http://schemas.openxmlformats.org/officeDocument/2006/relationships/slide" Target="/ppt/slides/slide5.xml" Id="R494c57a11dd94573" /><Relationship Type="http://schemas.openxmlformats.org/officeDocument/2006/relationships/slide" Target="/ppt/slides/slide6.xml" Id="R850bb324da7341dd" /><Relationship Type="http://schemas.openxmlformats.org/officeDocument/2006/relationships/slide" Target="/ppt/slides/slide7.xml" Id="R2a4f3d18700c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7be1b0456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deeb64d84255" /><Relationship Type="http://schemas.openxmlformats.org/officeDocument/2006/relationships/theme" Target="/ppt/slideMasters/theme/theme1.xml" Id="R60b43194f73f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8deeb64d8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ad9afe92647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ff33e9d7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c1962f327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aa7f9954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847b4e57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8a61a196c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99af7ef3b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BYGG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2 158 698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KVAME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Vormedalsvegen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21 49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883 692 012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