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c5e85d3d4748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8b3e0d4683414b"/>
  </p:sldMasterIdLst>
  <p:sldIdLst>
    <p:sldId xmlns:r="http://schemas.openxmlformats.org/officeDocument/2006/relationships" id="256" r:id="R4d72fc60445a4edd"/>
    <p:sldId xmlns:r="http://schemas.openxmlformats.org/officeDocument/2006/relationships" id="257" r:id="R1bf533c18fbb4f05"/>
    <p:sldId xmlns:r="http://schemas.openxmlformats.org/officeDocument/2006/relationships" id="258" r:id="R22aaf6a4a24f4f04"/>
    <p:sldId xmlns:r="http://schemas.openxmlformats.org/officeDocument/2006/relationships" id="259" r:id="R23cae76620a74f49"/>
    <p:sldId xmlns:r="http://schemas.openxmlformats.org/officeDocument/2006/relationships" id="260" r:id="R5f339ae5e61c45b2"/>
    <p:sldId xmlns:r="http://schemas.openxmlformats.org/officeDocument/2006/relationships" id="261" r:id="R9c322914762a4600"/>
    <p:sldId xmlns:r="http://schemas.openxmlformats.org/officeDocument/2006/relationships" id="262" r:id="Re20de6ba6e334c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8b3e0d4683414b" /><Relationship Type="http://schemas.openxmlformats.org/officeDocument/2006/relationships/slide" Target="/ppt/slides/slide1.xml" Id="R4d72fc60445a4edd" /><Relationship Type="http://schemas.openxmlformats.org/officeDocument/2006/relationships/slide" Target="/ppt/slides/slide2.xml" Id="R1bf533c18fbb4f05" /><Relationship Type="http://schemas.openxmlformats.org/officeDocument/2006/relationships/slide" Target="/ppt/slides/slide3.xml" Id="R22aaf6a4a24f4f04" /><Relationship Type="http://schemas.openxmlformats.org/officeDocument/2006/relationships/slide" Target="/ppt/slides/slide4.xml" Id="R23cae76620a74f49" /><Relationship Type="http://schemas.openxmlformats.org/officeDocument/2006/relationships/slide" Target="/ppt/slides/slide5.xml" Id="R5f339ae5e61c45b2" /><Relationship Type="http://schemas.openxmlformats.org/officeDocument/2006/relationships/slide" Target="/ppt/slides/slide6.xml" Id="R9c322914762a4600" /><Relationship Type="http://schemas.openxmlformats.org/officeDocument/2006/relationships/slide" Target="/ppt/slides/slide7.xml" Id="Re20de6ba6e334c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00323685fe45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fa49258ec499e" /><Relationship Type="http://schemas.openxmlformats.org/officeDocument/2006/relationships/theme" Target="/ppt/slideMasters/theme/theme1.xml" Id="Rcdd8a78a1fdc45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afa49258ec49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287d6663f42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889493fa24a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12af7da5e44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63938642b4d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740f1663a43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3dca51a9149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9b2e5cd6c43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MAGGIEBERRY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MAGGIEBERRY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MAGGIEBERRY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MAGGIEBERRY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MAGGIEBERRY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MAGGIEBERRY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273 137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−595 368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−408 247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31 541 170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31 967 765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MAGGIEBERRY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CHRISTINE EMILIE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MAGGIEBERRY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883 744 802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MAGGIEBERRY AS</a:t>
            </a:r>
          </a:p>
        </p:txBody>
      </p:sp>
    </p:spTree>
  </p:cSld>
  <p:clrMapOvr>
    <a:masterClrMapping xmlns:a="http://schemas.openxmlformats.org/drawingml/2006/main"/>
  </p:clrMapOvr>
</p:sld>
</file>