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4c6f7a5fb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f4be93a7246e7"/>
  </p:sldMasterIdLst>
  <p:sldIdLst>
    <p:sldId xmlns:r="http://schemas.openxmlformats.org/officeDocument/2006/relationships" id="256" r:id="R13045557830a410e"/>
    <p:sldId xmlns:r="http://schemas.openxmlformats.org/officeDocument/2006/relationships" id="257" r:id="R18c332c86c754758"/>
    <p:sldId xmlns:r="http://schemas.openxmlformats.org/officeDocument/2006/relationships" id="258" r:id="R42dfd539cbfe4024"/>
    <p:sldId xmlns:r="http://schemas.openxmlformats.org/officeDocument/2006/relationships" id="259" r:id="R3e1b6d7e5ec74e0a"/>
    <p:sldId xmlns:r="http://schemas.openxmlformats.org/officeDocument/2006/relationships" id="260" r:id="Re9d723083fb84796"/>
    <p:sldId xmlns:r="http://schemas.openxmlformats.org/officeDocument/2006/relationships" id="261" r:id="Rff60b0735c314a00"/>
    <p:sldId xmlns:r="http://schemas.openxmlformats.org/officeDocument/2006/relationships" id="262" r:id="R4be298b9ae3b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f4be93a7246e7" /><Relationship Type="http://schemas.openxmlformats.org/officeDocument/2006/relationships/slide" Target="/ppt/slides/slide1.xml" Id="R13045557830a410e" /><Relationship Type="http://schemas.openxmlformats.org/officeDocument/2006/relationships/slide" Target="/ppt/slides/slide2.xml" Id="R18c332c86c754758" /><Relationship Type="http://schemas.openxmlformats.org/officeDocument/2006/relationships/slide" Target="/ppt/slides/slide3.xml" Id="R42dfd539cbfe4024" /><Relationship Type="http://schemas.openxmlformats.org/officeDocument/2006/relationships/slide" Target="/ppt/slides/slide4.xml" Id="R3e1b6d7e5ec74e0a" /><Relationship Type="http://schemas.openxmlformats.org/officeDocument/2006/relationships/slide" Target="/ppt/slides/slide5.xml" Id="Re9d723083fb84796" /><Relationship Type="http://schemas.openxmlformats.org/officeDocument/2006/relationships/slide" Target="/ppt/slides/slide6.xml" Id="Rff60b0735c314a00" /><Relationship Type="http://schemas.openxmlformats.org/officeDocument/2006/relationships/slide" Target="/ppt/slides/slide7.xml" Id="R4be298b9ae3b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b953a6477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c832560014eb5" /><Relationship Type="http://schemas.openxmlformats.org/officeDocument/2006/relationships/theme" Target="/ppt/slideMasters/theme/theme1.xml" Id="R3aa0c63dc6a9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5c83256001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482fb1c8b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5db5471fd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c09af302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21bf2a785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b8d5c1b2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505e6397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d13c2eca0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PALS EIENDOM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34 780 194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15 085 503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29 522 603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182 519 476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206 617 513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andre.vernfelt@pals.no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883 778 782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