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84124507e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35123e47e4828"/>
  </p:sldMasterIdLst>
  <p:sldIdLst>
    <p:sldId xmlns:r="http://schemas.openxmlformats.org/officeDocument/2006/relationships" id="256" r:id="R551143d9dcb44e1f"/>
    <p:sldId xmlns:r="http://schemas.openxmlformats.org/officeDocument/2006/relationships" id="257" r:id="R9aab1978b6654455"/>
    <p:sldId xmlns:r="http://schemas.openxmlformats.org/officeDocument/2006/relationships" id="258" r:id="Rc37c06d7fd5c49be"/>
    <p:sldId xmlns:r="http://schemas.openxmlformats.org/officeDocument/2006/relationships" id="259" r:id="R8686b59fa68245f1"/>
    <p:sldId xmlns:r="http://schemas.openxmlformats.org/officeDocument/2006/relationships" id="260" r:id="R8d1f0056934f46aa"/>
    <p:sldId xmlns:r="http://schemas.openxmlformats.org/officeDocument/2006/relationships" id="261" r:id="R96d37055fed04dd4"/>
    <p:sldId xmlns:r="http://schemas.openxmlformats.org/officeDocument/2006/relationships" id="262" r:id="Rd4b1fde54e30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35123e47e4828" /><Relationship Type="http://schemas.openxmlformats.org/officeDocument/2006/relationships/slide" Target="/ppt/slides/slide1.xml" Id="R551143d9dcb44e1f" /><Relationship Type="http://schemas.openxmlformats.org/officeDocument/2006/relationships/slide" Target="/ppt/slides/slide2.xml" Id="R9aab1978b6654455" /><Relationship Type="http://schemas.openxmlformats.org/officeDocument/2006/relationships/slide" Target="/ppt/slides/slide3.xml" Id="Rc37c06d7fd5c49be" /><Relationship Type="http://schemas.openxmlformats.org/officeDocument/2006/relationships/slide" Target="/ppt/slides/slide4.xml" Id="R8686b59fa68245f1" /><Relationship Type="http://schemas.openxmlformats.org/officeDocument/2006/relationships/slide" Target="/ppt/slides/slide5.xml" Id="R8d1f0056934f46aa" /><Relationship Type="http://schemas.openxmlformats.org/officeDocument/2006/relationships/slide" Target="/ppt/slides/slide6.xml" Id="R96d37055fed04dd4" /><Relationship Type="http://schemas.openxmlformats.org/officeDocument/2006/relationships/slide" Target="/ppt/slides/slide7.xml" Id="Rd4b1fde54e30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4a354cf0e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9a7c599844b4" /><Relationship Type="http://schemas.openxmlformats.org/officeDocument/2006/relationships/theme" Target="/ppt/slideMasters/theme/theme1.xml" Id="R1b1314e297cc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89a7c5998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e1ea5060b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24a7281dc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deb1d7ae3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5160485bc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2a525173d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4eb6305d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93734c60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