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e4f1dc7324b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59ce7c902485a"/>
  </p:sldMasterIdLst>
  <p:sldIdLst>
    <p:sldId xmlns:r="http://schemas.openxmlformats.org/officeDocument/2006/relationships" id="256" r:id="R91aae86db09d430c"/>
    <p:sldId xmlns:r="http://schemas.openxmlformats.org/officeDocument/2006/relationships" id="257" r:id="R82f8c7eab3374032"/>
    <p:sldId xmlns:r="http://schemas.openxmlformats.org/officeDocument/2006/relationships" id="258" r:id="Rb54346aac3ef46e6"/>
    <p:sldId xmlns:r="http://schemas.openxmlformats.org/officeDocument/2006/relationships" id="259" r:id="R5a64bb4984c1423d"/>
    <p:sldId xmlns:r="http://schemas.openxmlformats.org/officeDocument/2006/relationships" id="260" r:id="R47cae8daa82a408b"/>
    <p:sldId xmlns:r="http://schemas.openxmlformats.org/officeDocument/2006/relationships" id="261" r:id="Rbf56e82d25e84b32"/>
    <p:sldId xmlns:r="http://schemas.openxmlformats.org/officeDocument/2006/relationships" id="262" r:id="R275dd16f7ebb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59ce7c902485a" /><Relationship Type="http://schemas.openxmlformats.org/officeDocument/2006/relationships/slide" Target="/ppt/slides/slide1.xml" Id="R91aae86db09d430c" /><Relationship Type="http://schemas.openxmlformats.org/officeDocument/2006/relationships/slide" Target="/ppt/slides/slide2.xml" Id="R82f8c7eab3374032" /><Relationship Type="http://schemas.openxmlformats.org/officeDocument/2006/relationships/slide" Target="/ppt/slides/slide3.xml" Id="Rb54346aac3ef46e6" /><Relationship Type="http://schemas.openxmlformats.org/officeDocument/2006/relationships/slide" Target="/ppt/slides/slide4.xml" Id="R5a64bb4984c1423d" /><Relationship Type="http://schemas.openxmlformats.org/officeDocument/2006/relationships/slide" Target="/ppt/slides/slide5.xml" Id="R47cae8daa82a408b" /><Relationship Type="http://schemas.openxmlformats.org/officeDocument/2006/relationships/slide" Target="/ppt/slides/slide6.xml" Id="Rbf56e82d25e84b32" /><Relationship Type="http://schemas.openxmlformats.org/officeDocument/2006/relationships/slide" Target="/ppt/slides/slide7.xml" Id="R275dd16f7ebb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1a9746e57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051043b2047f0" /><Relationship Type="http://schemas.openxmlformats.org/officeDocument/2006/relationships/theme" Target="/ppt/slideMasters/theme/theme1.xml" Id="R79bc8c19a40f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051043b20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f8a7cd754b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9b0d084c442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7a4585336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09042987144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cb25fa5f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753a9e896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a0eef177d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BABYSHOP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BABYSHOP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115 358 633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7 918 905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31 749 938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BABYSHOP STHLM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52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884 012 392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BABYSHOP AS</a:t>
            </a:r>
          </a:p>
        </p:txBody>
      </p:sp>
    </p:spTree>
  </p:cSld>
  <p:clrMapOvr>
    <a:masterClrMapping xmlns:a="http://schemas.openxmlformats.org/drawingml/2006/main"/>
  </p:clrMapOvr>
</p:sld>
</file>