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dd3fe39a4a40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44f2d801bd4a89"/>
  </p:sldMasterIdLst>
  <p:sldIdLst>
    <p:sldId xmlns:r="http://schemas.openxmlformats.org/officeDocument/2006/relationships" id="256" r:id="Rebf506b7129046bf"/>
    <p:sldId xmlns:r="http://schemas.openxmlformats.org/officeDocument/2006/relationships" id="257" r:id="R5a90e697dad54b4c"/>
    <p:sldId xmlns:r="http://schemas.openxmlformats.org/officeDocument/2006/relationships" id="258" r:id="R49eeb9dd28a74454"/>
    <p:sldId xmlns:r="http://schemas.openxmlformats.org/officeDocument/2006/relationships" id="259" r:id="Rfe996a3ad0054105"/>
    <p:sldId xmlns:r="http://schemas.openxmlformats.org/officeDocument/2006/relationships" id="260" r:id="R983cfcefac0b42c5"/>
    <p:sldId xmlns:r="http://schemas.openxmlformats.org/officeDocument/2006/relationships" id="261" r:id="R163070ad4ad440cf"/>
    <p:sldId xmlns:r="http://schemas.openxmlformats.org/officeDocument/2006/relationships" id="262" r:id="Rf300b98586bf4d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44f2d801bd4a89" /><Relationship Type="http://schemas.openxmlformats.org/officeDocument/2006/relationships/slide" Target="/ppt/slides/slide1.xml" Id="Rebf506b7129046bf" /><Relationship Type="http://schemas.openxmlformats.org/officeDocument/2006/relationships/slide" Target="/ppt/slides/slide2.xml" Id="R5a90e697dad54b4c" /><Relationship Type="http://schemas.openxmlformats.org/officeDocument/2006/relationships/slide" Target="/ppt/slides/slide3.xml" Id="R49eeb9dd28a74454" /><Relationship Type="http://schemas.openxmlformats.org/officeDocument/2006/relationships/slide" Target="/ppt/slides/slide4.xml" Id="Rfe996a3ad0054105" /><Relationship Type="http://schemas.openxmlformats.org/officeDocument/2006/relationships/slide" Target="/ppt/slides/slide5.xml" Id="R983cfcefac0b42c5" /><Relationship Type="http://schemas.openxmlformats.org/officeDocument/2006/relationships/slide" Target="/ppt/slides/slide6.xml" Id="R163070ad4ad440cf" /><Relationship Type="http://schemas.openxmlformats.org/officeDocument/2006/relationships/slide" Target="/ppt/slides/slide7.xml" Id="Rf300b98586bf4d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02770632f74b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4a22552604eaa" /><Relationship Type="http://schemas.openxmlformats.org/officeDocument/2006/relationships/theme" Target="/ppt/slideMasters/theme/theme1.xml" Id="Rfddbeec4225944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34a22552604e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3df2558e441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b6969050b42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a148dcf9943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4020e0fc64e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a8bd61e2b40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3aaf7eafa41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6396ef8ea44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REKASNETS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REKASNETS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REKASNETS AS ble etablert [år] og holder til i Vettre.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REKASNETS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REKASNETS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REKASNETS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570 091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−576 445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3 464 236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33 337 975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35 290 341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REKASNETS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 LEN STENSAKER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REKASNETS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May Len Stensaker, Blakstad Bryggevei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1392 Vettre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maylen@rekasnets.no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884 014 352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REKASNETS AS</a:t>
            </a:r>
          </a:p>
        </p:txBody>
      </p:sp>
    </p:spTree>
  </p:cSld>
  <p:clrMapOvr>
    <a:masterClrMapping xmlns:a="http://schemas.openxmlformats.org/drawingml/2006/main"/>
  </p:clrMapOvr>
</p:sld>
</file>