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da8cf9bd2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85198952a4821"/>
  </p:sldMasterIdLst>
  <p:sldIdLst>
    <p:sldId xmlns:r="http://schemas.openxmlformats.org/officeDocument/2006/relationships" id="256" r:id="R1dfb5d16a9204489"/>
    <p:sldId xmlns:r="http://schemas.openxmlformats.org/officeDocument/2006/relationships" id="257" r:id="R5e302caeeecd43e7"/>
    <p:sldId xmlns:r="http://schemas.openxmlformats.org/officeDocument/2006/relationships" id="258" r:id="R706df6c70bad4968"/>
    <p:sldId xmlns:r="http://schemas.openxmlformats.org/officeDocument/2006/relationships" id="259" r:id="R29fad57b7aea4ecd"/>
    <p:sldId xmlns:r="http://schemas.openxmlformats.org/officeDocument/2006/relationships" id="260" r:id="Rab0eb7ef33fb42ff"/>
    <p:sldId xmlns:r="http://schemas.openxmlformats.org/officeDocument/2006/relationships" id="261" r:id="R2983ed4ab7004bb4"/>
    <p:sldId xmlns:r="http://schemas.openxmlformats.org/officeDocument/2006/relationships" id="262" r:id="Re0236bf82fa5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85198952a4821" /><Relationship Type="http://schemas.openxmlformats.org/officeDocument/2006/relationships/slide" Target="/ppt/slides/slide1.xml" Id="R1dfb5d16a9204489" /><Relationship Type="http://schemas.openxmlformats.org/officeDocument/2006/relationships/slide" Target="/ppt/slides/slide2.xml" Id="R5e302caeeecd43e7" /><Relationship Type="http://schemas.openxmlformats.org/officeDocument/2006/relationships/slide" Target="/ppt/slides/slide3.xml" Id="R706df6c70bad4968" /><Relationship Type="http://schemas.openxmlformats.org/officeDocument/2006/relationships/slide" Target="/ppt/slides/slide4.xml" Id="R29fad57b7aea4ecd" /><Relationship Type="http://schemas.openxmlformats.org/officeDocument/2006/relationships/slide" Target="/ppt/slides/slide5.xml" Id="Rab0eb7ef33fb42ff" /><Relationship Type="http://schemas.openxmlformats.org/officeDocument/2006/relationships/slide" Target="/ppt/slides/slide6.xml" Id="R2983ed4ab7004bb4" /><Relationship Type="http://schemas.openxmlformats.org/officeDocument/2006/relationships/slide" Target="/ppt/slides/slide7.xml" Id="Re0236bf82fa5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e19f23a14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f350273a24a43" /><Relationship Type="http://schemas.openxmlformats.org/officeDocument/2006/relationships/theme" Target="/ppt/slideMasters/theme/theme1.xml" Id="R5778f5a3eac5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f350273a2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3f63cc7d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d4b4267f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439fc5e5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695a7243b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0a4e3f13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e3d5a98a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657f0946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17 589 245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GJERULDSEN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Drangedalsvegen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49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tom@tekk.as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www.tekk.as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884 024 242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TEKK AS</a:t>
            </a:r>
          </a:p>
        </p:txBody>
      </p:sp>
    </p:spTree>
  </p:cSld>
  <p:clrMapOvr>
    <a:masterClrMapping xmlns:a="http://schemas.openxmlformats.org/drawingml/2006/main"/>
  </p:clrMapOvr>
</p:sld>
</file>