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639f56e8d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16183e46f4069"/>
  </p:sldMasterIdLst>
  <p:sldIdLst>
    <p:sldId xmlns:r="http://schemas.openxmlformats.org/officeDocument/2006/relationships" id="256" r:id="R5de4c1206e944c29"/>
    <p:sldId xmlns:r="http://schemas.openxmlformats.org/officeDocument/2006/relationships" id="257" r:id="R86582f8dc8ad4ebb"/>
    <p:sldId xmlns:r="http://schemas.openxmlformats.org/officeDocument/2006/relationships" id="258" r:id="Red872f90a06a49db"/>
    <p:sldId xmlns:r="http://schemas.openxmlformats.org/officeDocument/2006/relationships" id="259" r:id="R7db1c38e13404666"/>
    <p:sldId xmlns:r="http://schemas.openxmlformats.org/officeDocument/2006/relationships" id="260" r:id="R3ed0fce395b2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16183e46f4069" /><Relationship Type="http://schemas.openxmlformats.org/officeDocument/2006/relationships/slide" Target="/ppt/slides/slide1.xml" Id="R5de4c1206e944c29" /><Relationship Type="http://schemas.openxmlformats.org/officeDocument/2006/relationships/slide" Target="/ppt/slides/slide2.xml" Id="R86582f8dc8ad4ebb" /><Relationship Type="http://schemas.openxmlformats.org/officeDocument/2006/relationships/slide" Target="/ppt/slides/slide3.xml" Id="Red872f90a06a49db" /><Relationship Type="http://schemas.openxmlformats.org/officeDocument/2006/relationships/slide" Target="/ppt/slides/slide4.xml" Id="R7db1c38e13404666" /><Relationship Type="http://schemas.openxmlformats.org/officeDocument/2006/relationships/slide" Target="/ppt/slides/slide5.xml" Id="R3ed0fce395b2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d1b5f195f47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97c6180e4a3d" /><Relationship Type="http://schemas.openxmlformats.org/officeDocument/2006/relationships/theme" Target="/ppt/slideMasters/theme/theme1.xml" Id="R2b8940eb6f4a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497c6180e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38afcf1ec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83428e92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4a5e8fb00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91c86908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4874199e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LEIV NESVIK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LEIV NESVIK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NESVIK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LEIV NESVIK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LEIV NESVIK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LEIV NESVIK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Stokkalandshadlet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884 034 132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LEIV NESVIK</a:t>
            </a:r>
          </a:p>
        </p:txBody>
      </p:sp>
    </p:spTree>
  </p:cSld>
  <p:clrMapOvr>
    <a:masterClrMapping xmlns:a="http://schemas.openxmlformats.org/drawingml/2006/main"/>
  </p:clrMapOvr>
</p:sld>
</file>