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3d5eb339f044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1d0a70b7e7478e"/>
  </p:sldMasterIdLst>
  <p:sldIdLst>
    <p:sldId xmlns:r="http://schemas.openxmlformats.org/officeDocument/2006/relationships" id="256" r:id="R6cd90c65bbd540d8"/>
    <p:sldId xmlns:r="http://schemas.openxmlformats.org/officeDocument/2006/relationships" id="257" r:id="R76a62d95cdf54a94"/>
    <p:sldId xmlns:r="http://schemas.openxmlformats.org/officeDocument/2006/relationships" id="258" r:id="Rad2051a3b1714f96"/>
    <p:sldId xmlns:r="http://schemas.openxmlformats.org/officeDocument/2006/relationships" id="259" r:id="R1424a352de4645b5"/>
    <p:sldId xmlns:r="http://schemas.openxmlformats.org/officeDocument/2006/relationships" id="260" r:id="R54db0f818d5a41f4"/>
    <p:sldId xmlns:r="http://schemas.openxmlformats.org/officeDocument/2006/relationships" id="261" r:id="R36d3bcc5b6124b8b"/>
    <p:sldId xmlns:r="http://schemas.openxmlformats.org/officeDocument/2006/relationships" id="262" r:id="R69fccd5f90a34c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d0a70b7e7478e" /><Relationship Type="http://schemas.openxmlformats.org/officeDocument/2006/relationships/slide" Target="/ppt/slides/slide1.xml" Id="R6cd90c65bbd540d8" /><Relationship Type="http://schemas.openxmlformats.org/officeDocument/2006/relationships/slide" Target="/ppt/slides/slide2.xml" Id="R76a62d95cdf54a94" /><Relationship Type="http://schemas.openxmlformats.org/officeDocument/2006/relationships/slide" Target="/ppt/slides/slide3.xml" Id="Rad2051a3b1714f96" /><Relationship Type="http://schemas.openxmlformats.org/officeDocument/2006/relationships/slide" Target="/ppt/slides/slide4.xml" Id="R1424a352de4645b5" /><Relationship Type="http://schemas.openxmlformats.org/officeDocument/2006/relationships/slide" Target="/ppt/slides/slide5.xml" Id="R54db0f818d5a41f4" /><Relationship Type="http://schemas.openxmlformats.org/officeDocument/2006/relationships/slide" Target="/ppt/slides/slide6.xml" Id="R36d3bcc5b6124b8b" /><Relationship Type="http://schemas.openxmlformats.org/officeDocument/2006/relationships/slide" Target="/ppt/slides/slide7.xml" Id="R69fccd5f90a34c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ece00d2d345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e9d4dfad64b6f" /><Relationship Type="http://schemas.openxmlformats.org/officeDocument/2006/relationships/theme" Target="/ppt/slideMasters/theme/theme1.xml" Id="R072f159e496d4c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de9d4dfad64b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5f114884946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26eb958754d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76271eb304e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1d5dc6041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4961f9d0146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0290600954d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1d56e588f4f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BLADET TYSNES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BLADET TYSNES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7 468 668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−514 659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−335 413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2 925 844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6 589 343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KRAFTLAG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FJORDBRUK AS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SPAREBANK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BLADET TYSNES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BORG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BLADET SUNNHORDLAND AS  –  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Teiglandsvegen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22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redaksjonen@tysnesbladet.no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www.tysnesbladet.no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884 168 872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TYSNES AS</a:t>
            </a:r>
          </a:p>
        </p:txBody>
      </p:sp>
    </p:spTree>
  </p:cSld>
  <p:clrMapOvr>
    <a:masterClrMapping xmlns:a="http://schemas.openxmlformats.org/drawingml/2006/main"/>
  </p:clrMapOvr>
</p:sld>
</file>