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56b7c12725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9fe2c38bb4abd"/>
  </p:sldMasterIdLst>
  <p:sldIdLst>
    <p:sldId xmlns:r="http://schemas.openxmlformats.org/officeDocument/2006/relationships" id="256" r:id="R7291e90f8c0b4eb5"/>
    <p:sldId xmlns:r="http://schemas.openxmlformats.org/officeDocument/2006/relationships" id="257" r:id="R1449c62bccf747e1"/>
    <p:sldId xmlns:r="http://schemas.openxmlformats.org/officeDocument/2006/relationships" id="258" r:id="R38ff896254a147aa"/>
    <p:sldId xmlns:r="http://schemas.openxmlformats.org/officeDocument/2006/relationships" id="259" r:id="R6a6b5c6ef8334a87"/>
    <p:sldId xmlns:r="http://schemas.openxmlformats.org/officeDocument/2006/relationships" id="260" r:id="Ra30ce245d8e94792"/>
    <p:sldId xmlns:r="http://schemas.openxmlformats.org/officeDocument/2006/relationships" id="261" r:id="Re50bb815248d4ecb"/>
    <p:sldId xmlns:r="http://schemas.openxmlformats.org/officeDocument/2006/relationships" id="262" r:id="Rb337a2c92776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9fe2c38bb4abd" /><Relationship Type="http://schemas.openxmlformats.org/officeDocument/2006/relationships/slide" Target="/ppt/slides/slide1.xml" Id="R7291e90f8c0b4eb5" /><Relationship Type="http://schemas.openxmlformats.org/officeDocument/2006/relationships/slide" Target="/ppt/slides/slide2.xml" Id="R1449c62bccf747e1" /><Relationship Type="http://schemas.openxmlformats.org/officeDocument/2006/relationships/slide" Target="/ppt/slides/slide3.xml" Id="R38ff896254a147aa" /><Relationship Type="http://schemas.openxmlformats.org/officeDocument/2006/relationships/slide" Target="/ppt/slides/slide4.xml" Id="R6a6b5c6ef8334a87" /><Relationship Type="http://schemas.openxmlformats.org/officeDocument/2006/relationships/slide" Target="/ppt/slides/slide5.xml" Id="Ra30ce245d8e94792" /><Relationship Type="http://schemas.openxmlformats.org/officeDocument/2006/relationships/slide" Target="/ppt/slides/slide6.xml" Id="Re50bb815248d4ecb" /><Relationship Type="http://schemas.openxmlformats.org/officeDocument/2006/relationships/slide" Target="/ppt/slides/slide7.xml" Id="Rb337a2c92776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220c1641a43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742fcaf164cb1" /><Relationship Type="http://schemas.openxmlformats.org/officeDocument/2006/relationships/theme" Target="/ppt/slideMasters/theme/theme1.xml" Id="R1c5c71b0eddb46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8742fcaf164c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6c365ad4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d7ff3ab094c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0aecbe947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4b00bec1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016f0d6d2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5fda1df9343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dd0a0caf443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VITO TEKNISK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VITO TEKNISK ENTREPRENØR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140 847 038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−6 122 179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23 830 916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66 879 783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SVERIGE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Smiths alle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89 65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post@vito-as.no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884 260 922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VITO TEKNISK ENTREPRENØR AS</a:t>
            </a:r>
          </a:p>
        </p:txBody>
      </p:sp>
    </p:spTree>
  </p:cSld>
  <p:clrMapOvr>
    <a:masterClrMapping xmlns:a="http://schemas.openxmlformats.org/drawingml/2006/main"/>
  </p:clrMapOvr>
</p:sld>
</file>