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9f1dbc9f7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9edc9dcce84132"/>
  </p:sldMasterIdLst>
  <p:sldIdLst>
    <p:sldId xmlns:r="http://schemas.openxmlformats.org/officeDocument/2006/relationships" id="256" r:id="R4e645f7136044ce2"/>
    <p:sldId xmlns:r="http://schemas.openxmlformats.org/officeDocument/2006/relationships" id="257" r:id="Re6a9e01a90c74dd8"/>
    <p:sldId xmlns:r="http://schemas.openxmlformats.org/officeDocument/2006/relationships" id="258" r:id="R22ef8d3784f54cc8"/>
    <p:sldId xmlns:r="http://schemas.openxmlformats.org/officeDocument/2006/relationships" id="259" r:id="R211a6b1dc9c24a3a"/>
    <p:sldId xmlns:r="http://schemas.openxmlformats.org/officeDocument/2006/relationships" id="260" r:id="R7840f3494dfc45f4"/>
    <p:sldId xmlns:r="http://schemas.openxmlformats.org/officeDocument/2006/relationships" id="261" r:id="R31e074d5c62443db"/>
    <p:sldId xmlns:r="http://schemas.openxmlformats.org/officeDocument/2006/relationships" id="262" r:id="R4077185dd4e348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edc9dcce84132" /><Relationship Type="http://schemas.openxmlformats.org/officeDocument/2006/relationships/slide" Target="/ppt/slides/slide1.xml" Id="R4e645f7136044ce2" /><Relationship Type="http://schemas.openxmlformats.org/officeDocument/2006/relationships/slide" Target="/ppt/slides/slide2.xml" Id="Re6a9e01a90c74dd8" /><Relationship Type="http://schemas.openxmlformats.org/officeDocument/2006/relationships/slide" Target="/ppt/slides/slide3.xml" Id="R22ef8d3784f54cc8" /><Relationship Type="http://schemas.openxmlformats.org/officeDocument/2006/relationships/slide" Target="/ppt/slides/slide4.xml" Id="R211a6b1dc9c24a3a" /><Relationship Type="http://schemas.openxmlformats.org/officeDocument/2006/relationships/slide" Target="/ppt/slides/slide5.xml" Id="R7840f3494dfc45f4" /><Relationship Type="http://schemas.openxmlformats.org/officeDocument/2006/relationships/slide" Target="/ppt/slides/slide6.xml" Id="R31e074d5c62443db" /><Relationship Type="http://schemas.openxmlformats.org/officeDocument/2006/relationships/slide" Target="/ppt/slides/slide7.xml" Id="R4077185dd4e348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ce1fcd783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988cec15144fb" /><Relationship Type="http://schemas.openxmlformats.org/officeDocument/2006/relationships/theme" Target="/ppt/slideMasters/theme/theme1.xml" Id="R1243a9ffddc6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e988cec151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306614be84e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f3ed272bf45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8d0c01dfa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572e1a7e945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45322213f48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51d4d012f45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ffe531260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SINGITA WORLDWIDE TRADING &amp;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SINGITA WORLDWIDE TRADING &amp;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JOHANNES SONERUD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Observatoriegata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884 320 232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