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afb4ae08d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89000d5cf42ec"/>
  </p:sldMasterIdLst>
  <p:sldIdLst>
    <p:sldId xmlns:r="http://schemas.openxmlformats.org/officeDocument/2006/relationships" id="256" r:id="R30994b0b8a7f4e77"/>
    <p:sldId xmlns:r="http://schemas.openxmlformats.org/officeDocument/2006/relationships" id="257" r:id="R1045a9cce1754e69"/>
    <p:sldId xmlns:r="http://schemas.openxmlformats.org/officeDocument/2006/relationships" id="258" r:id="R2b1ae7f730804b73"/>
    <p:sldId xmlns:r="http://schemas.openxmlformats.org/officeDocument/2006/relationships" id="259" r:id="R99ae663ed9324560"/>
    <p:sldId xmlns:r="http://schemas.openxmlformats.org/officeDocument/2006/relationships" id="260" r:id="R0e0d1eb6bbbd492b"/>
    <p:sldId xmlns:r="http://schemas.openxmlformats.org/officeDocument/2006/relationships" id="261" r:id="R3646f9079b2d4033"/>
    <p:sldId xmlns:r="http://schemas.openxmlformats.org/officeDocument/2006/relationships" id="262" r:id="Rfcfb8de49d67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89000d5cf42ec" /><Relationship Type="http://schemas.openxmlformats.org/officeDocument/2006/relationships/slide" Target="/ppt/slides/slide1.xml" Id="R30994b0b8a7f4e77" /><Relationship Type="http://schemas.openxmlformats.org/officeDocument/2006/relationships/slide" Target="/ppt/slides/slide2.xml" Id="R1045a9cce1754e69" /><Relationship Type="http://schemas.openxmlformats.org/officeDocument/2006/relationships/slide" Target="/ppt/slides/slide3.xml" Id="R2b1ae7f730804b73" /><Relationship Type="http://schemas.openxmlformats.org/officeDocument/2006/relationships/slide" Target="/ppt/slides/slide4.xml" Id="R99ae663ed9324560" /><Relationship Type="http://schemas.openxmlformats.org/officeDocument/2006/relationships/slide" Target="/ppt/slides/slide5.xml" Id="R0e0d1eb6bbbd492b" /><Relationship Type="http://schemas.openxmlformats.org/officeDocument/2006/relationships/slide" Target="/ppt/slides/slide6.xml" Id="R3646f9079b2d4033" /><Relationship Type="http://schemas.openxmlformats.org/officeDocument/2006/relationships/slide" Target="/ppt/slides/slide7.xml" Id="Rfcfb8de49d67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2720eaa9a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9fea34054f15" /><Relationship Type="http://schemas.openxmlformats.org/officeDocument/2006/relationships/theme" Target="/ppt/slideMasters/theme/theme1.xml" Id="R10f2900fa6df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69fea3405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34791556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c24c392b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5c5e7b51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829f05d13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4a0df9f5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cbbfe73c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914e03bb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BELFOR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BELFOR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350 190 456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−14 992 400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81 677 077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SSG GROUP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03360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post@belfor.no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884 367 522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