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0ae57b8c9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c566f34a644d1"/>
  </p:sldMasterIdLst>
  <p:sldIdLst>
    <p:sldId xmlns:r="http://schemas.openxmlformats.org/officeDocument/2006/relationships" id="256" r:id="R927d5b863f7244d3"/>
    <p:sldId xmlns:r="http://schemas.openxmlformats.org/officeDocument/2006/relationships" id="257" r:id="R8a392212b35b48ef"/>
    <p:sldId xmlns:r="http://schemas.openxmlformats.org/officeDocument/2006/relationships" id="258" r:id="R3f475aa8e1e94e68"/>
    <p:sldId xmlns:r="http://schemas.openxmlformats.org/officeDocument/2006/relationships" id="259" r:id="R6d3813d3bba544e9"/>
    <p:sldId xmlns:r="http://schemas.openxmlformats.org/officeDocument/2006/relationships" id="260" r:id="R5be65d6701274721"/>
    <p:sldId xmlns:r="http://schemas.openxmlformats.org/officeDocument/2006/relationships" id="261" r:id="R0f460f35b9b0479d"/>
    <p:sldId xmlns:r="http://schemas.openxmlformats.org/officeDocument/2006/relationships" id="262" r:id="R39ebfcd7e563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c566f34a644d1" /><Relationship Type="http://schemas.openxmlformats.org/officeDocument/2006/relationships/slide" Target="/ppt/slides/slide1.xml" Id="R927d5b863f7244d3" /><Relationship Type="http://schemas.openxmlformats.org/officeDocument/2006/relationships/slide" Target="/ppt/slides/slide2.xml" Id="R8a392212b35b48ef" /><Relationship Type="http://schemas.openxmlformats.org/officeDocument/2006/relationships/slide" Target="/ppt/slides/slide3.xml" Id="R3f475aa8e1e94e68" /><Relationship Type="http://schemas.openxmlformats.org/officeDocument/2006/relationships/slide" Target="/ppt/slides/slide4.xml" Id="R6d3813d3bba544e9" /><Relationship Type="http://schemas.openxmlformats.org/officeDocument/2006/relationships/slide" Target="/ppt/slides/slide5.xml" Id="R5be65d6701274721" /><Relationship Type="http://schemas.openxmlformats.org/officeDocument/2006/relationships/slide" Target="/ppt/slides/slide6.xml" Id="R0f460f35b9b0479d" /><Relationship Type="http://schemas.openxmlformats.org/officeDocument/2006/relationships/slide" Target="/ppt/slides/slide7.xml" Id="R39ebfcd7e563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7641d8761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97551376242ef" /><Relationship Type="http://schemas.openxmlformats.org/officeDocument/2006/relationships/theme" Target="/ppt/slideMasters/theme/theme1.xml" Id="Ra6a5cbf269fd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975513762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b59578719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f892f640f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6292576a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9164ec9ca47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9dd43fa92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c449dc40a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88aec5e5e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REGNSKAPSSERVICE KAI CHRISTIANSEN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REGNSKAPSSERVICE KAI CHRISTIANSEN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KAI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Noroddveien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firmapost@agderregnskapsservice.no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www.agderregnskapsservice.no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884 460 522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