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7ecb66d45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a3dad400441f6"/>
  </p:sldMasterIdLst>
  <p:sldIdLst>
    <p:sldId xmlns:r="http://schemas.openxmlformats.org/officeDocument/2006/relationships" id="256" r:id="R40d9095fe1da4f02"/>
    <p:sldId xmlns:r="http://schemas.openxmlformats.org/officeDocument/2006/relationships" id="257" r:id="R02f475371c344f57"/>
    <p:sldId xmlns:r="http://schemas.openxmlformats.org/officeDocument/2006/relationships" id="258" r:id="R2ff3c74a4ac247eb"/>
    <p:sldId xmlns:r="http://schemas.openxmlformats.org/officeDocument/2006/relationships" id="259" r:id="Re3f567af599444eb"/>
    <p:sldId xmlns:r="http://schemas.openxmlformats.org/officeDocument/2006/relationships" id="260" r:id="Rabe0a5d5bc634765"/>
    <p:sldId xmlns:r="http://schemas.openxmlformats.org/officeDocument/2006/relationships" id="261" r:id="Rfefcdd7675cc4125"/>
    <p:sldId xmlns:r="http://schemas.openxmlformats.org/officeDocument/2006/relationships" id="262" r:id="R82d2ca00c4a7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a3dad400441f6" /><Relationship Type="http://schemas.openxmlformats.org/officeDocument/2006/relationships/slide" Target="/ppt/slides/slide1.xml" Id="R40d9095fe1da4f02" /><Relationship Type="http://schemas.openxmlformats.org/officeDocument/2006/relationships/slide" Target="/ppt/slides/slide2.xml" Id="R02f475371c344f57" /><Relationship Type="http://schemas.openxmlformats.org/officeDocument/2006/relationships/slide" Target="/ppt/slides/slide3.xml" Id="R2ff3c74a4ac247eb" /><Relationship Type="http://schemas.openxmlformats.org/officeDocument/2006/relationships/slide" Target="/ppt/slides/slide4.xml" Id="Re3f567af599444eb" /><Relationship Type="http://schemas.openxmlformats.org/officeDocument/2006/relationships/slide" Target="/ppt/slides/slide5.xml" Id="Rabe0a5d5bc634765" /><Relationship Type="http://schemas.openxmlformats.org/officeDocument/2006/relationships/slide" Target="/ppt/slides/slide6.xml" Id="Rfefcdd7675cc4125" /><Relationship Type="http://schemas.openxmlformats.org/officeDocument/2006/relationships/slide" Target="/ppt/slides/slide7.xml" Id="R82d2ca00c4a7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fb3964a57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9d76ef0b43ac" /><Relationship Type="http://schemas.openxmlformats.org/officeDocument/2006/relationships/theme" Target="/ppt/slideMasters/theme/theme1.xml" Id="R0024c0895f85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e9d76ef0b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7a31bc17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de5cddc1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347333f1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9e4e81b1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02b43f80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c1f9feee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3994257d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OPHEIM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OPHEIM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30 276 257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12 764 799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SIGURD OPHEIM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 TROND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JENTOFT KAI INGE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www.sigurd-opheim.no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884 492 122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OPHEIM AS</a:t>
            </a:r>
          </a:p>
        </p:txBody>
      </p:sp>
    </p:spTree>
  </p:cSld>
  <p:clrMapOvr>
    <a:masterClrMapping xmlns:a="http://schemas.openxmlformats.org/drawingml/2006/main"/>
  </p:clrMapOvr>
</p:sld>
</file>