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05f1b6c8217450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577132ca7654041"/>
  </p:sldMasterIdLst>
  <p:sldIdLst>
    <p:sldId xmlns:r="http://schemas.openxmlformats.org/officeDocument/2006/relationships" id="256" r:id="Rf2eb1d4365ce45b8"/>
    <p:sldId xmlns:r="http://schemas.openxmlformats.org/officeDocument/2006/relationships" id="257" r:id="R119fd540ecbf4cec"/>
    <p:sldId xmlns:r="http://schemas.openxmlformats.org/officeDocument/2006/relationships" id="258" r:id="Reee15a3f1e2b4cad"/>
    <p:sldId xmlns:r="http://schemas.openxmlformats.org/officeDocument/2006/relationships" id="259" r:id="Rce2252d7e9a54789"/>
    <p:sldId xmlns:r="http://schemas.openxmlformats.org/officeDocument/2006/relationships" id="260" r:id="R817d77e8a95c41ac"/>
    <p:sldId xmlns:r="http://schemas.openxmlformats.org/officeDocument/2006/relationships" id="261" r:id="R05f0f7ddfa5846a2"/>
    <p:sldId xmlns:r="http://schemas.openxmlformats.org/officeDocument/2006/relationships" id="262" r:id="R668f0708d4174f3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577132ca7654041" /><Relationship Type="http://schemas.openxmlformats.org/officeDocument/2006/relationships/slide" Target="/ppt/slides/slide1.xml" Id="Rf2eb1d4365ce45b8" /><Relationship Type="http://schemas.openxmlformats.org/officeDocument/2006/relationships/slide" Target="/ppt/slides/slide2.xml" Id="R119fd540ecbf4cec" /><Relationship Type="http://schemas.openxmlformats.org/officeDocument/2006/relationships/slide" Target="/ppt/slides/slide3.xml" Id="Reee15a3f1e2b4cad" /><Relationship Type="http://schemas.openxmlformats.org/officeDocument/2006/relationships/slide" Target="/ppt/slides/slide4.xml" Id="Rce2252d7e9a54789" /><Relationship Type="http://schemas.openxmlformats.org/officeDocument/2006/relationships/slide" Target="/ppt/slides/slide5.xml" Id="R817d77e8a95c41ac" /><Relationship Type="http://schemas.openxmlformats.org/officeDocument/2006/relationships/slide" Target="/ppt/slides/slide6.xml" Id="R05f0f7ddfa5846a2" /><Relationship Type="http://schemas.openxmlformats.org/officeDocument/2006/relationships/slide" Target="/ppt/slides/slide7.xml" Id="R668f0708d4174f3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e2182bc64b44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5f93e804e74014" /><Relationship Type="http://schemas.openxmlformats.org/officeDocument/2006/relationships/theme" Target="/ppt/slideMasters/theme/theme1.xml" Id="R84efe39ae73a43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d5f93e804e7401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9837aeb546406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9581fa44e04ef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6e511e2187b4f2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6e313fc5d840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8d4c7d79042a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564b7d34ed4ad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ec731765e479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SELFORS INSTALLASJON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SELFORS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SELFORS INSTALLASJON AS ble etablert [år] og holder til i Kirkenes.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SELFORS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SELFORS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SELFORS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15 703 971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92 637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35 472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207 998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4 613 786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SELFORS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VÆGGERSVEI 16 AS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KLAUSEN JILL HEGE BROCHS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SELFORS INSTALLASJON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Hans Væggers vei 16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9901 Kirkenes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78 99 57 20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884 698 022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SELFORS INSTALLASJON AS</a:t>
            </a:r>
          </a:p>
        </p:txBody>
      </p:sp>
    </p:spTree>
  </p:cSld>
  <p:clrMapOvr>
    <a:masterClrMapping xmlns:a="http://schemas.openxmlformats.org/drawingml/2006/main"/>
  </p:clrMapOvr>
</p:sld>
</file>