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2d548b4a6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e7428885b44f7"/>
  </p:sldMasterIdLst>
  <p:sldIdLst>
    <p:sldId xmlns:r="http://schemas.openxmlformats.org/officeDocument/2006/relationships" id="256" r:id="R66e7334e86104950"/>
    <p:sldId xmlns:r="http://schemas.openxmlformats.org/officeDocument/2006/relationships" id="257" r:id="R3764a8bc4feb4b24"/>
    <p:sldId xmlns:r="http://schemas.openxmlformats.org/officeDocument/2006/relationships" id="258" r:id="R71b363af59574a4b"/>
    <p:sldId xmlns:r="http://schemas.openxmlformats.org/officeDocument/2006/relationships" id="259" r:id="Rb4976439f5c041e0"/>
    <p:sldId xmlns:r="http://schemas.openxmlformats.org/officeDocument/2006/relationships" id="260" r:id="R8739647dc4d74ac8"/>
    <p:sldId xmlns:r="http://schemas.openxmlformats.org/officeDocument/2006/relationships" id="261" r:id="R5cdcef7eaf864347"/>
    <p:sldId xmlns:r="http://schemas.openxmlformats.org/officeDocument/2006/relationships" id="262" r:id="Rd4488adb31d2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e7428885b44f7" /><Relationship Type="http://schemas.openxmlformats.org/officeDocument/2006/relationships/slide" Target="/ppt/slides/slide1.xml" Id="R66e7334e86104950" /><Relationship Type="http://schemas.openxmlformats.org/officeDocument/2006/relationships/slide" Target="/ppt/slides/slide2.xml" Id="R3764a8bc4feb4b24" /><Relationship Type="http://schemas.openxmlformats.org/officeDocument/2006/relationships/slide" Target="/ppt/slides/slide3.xml" Id="R71b363af59574a4b" /><Relationship Type="http://schemas.openxmlformats.org/officeDocument/2006/relationships/slide" Target="/ppt/slides/slide4.xml" Id="Rb4976439f5c041e0" /><Relationship Type="http://schemas.openxmlformats.org/officeDocument/2006/relationships/slide" Target="/ppt/slides/slide5.xml" Id="R8739647dc4d74ac8" /><Relationship Type="http://schemas.openxmlformats.org/officeDocument/2006/relationships/slide" Target="/ppt/slides/slide6.xml" Id="R5cdcef7eaf864347" /><Relationship Type="http://schemas.openxmlformats.org/officeDocument/2006/relationships/slide" Target="/ppt/slides/slide7.xml" Id="Rd4488adb31d2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5a10bc4d5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05276038445b4" /><Relationship Type="http://schemas.openxmlformats.org/officeDocument/2006/relationships/theme" Target="/ppt/slideMasters/theme/theme1.xml" Id="R9ef03c4e0539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05276038445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7b22131cf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363a88ef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0c9a8fd0846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277741471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0716a991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e7a18448c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c86706eb0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HOLEN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415 549 899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415 990 388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SINDRE TALLERAAS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KETIL JARL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ANNE MARCELIE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KRISTINA HOLEN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Gjerlovs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