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f22d1bd02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8b84458644023"/>
  </p:sldMasterIdLst>
  <p:sldIdLst>
    <p:sldId xmlns:r="http://schemas.openxmlformats.org/officeDocument/2006/relationships" id="256" r:id="R78352fb4a7f844e4"/>
    <p:sldId xmlns:r="http://schemas.openxmlformats.org/officeDocument/2006/relationships" id="257" r:id="R227e0b0253084090"/>
    <p:sldId xmlns:r="http://schemas.openxmlformats.org/officeDocument/2006/relationships" id="258" r:id="Rbb3b8a81dc2043b1"/>
    <p:sldId xmlns:r="http://schemas.openxmlformats.org/officeDocument/2006/relationships" id="259" r:id="R1a11149a7b914597"/>
    <p:sldId xmlns:r="http://schemas.openxmlformats.org/officeDocument/2006/relationships" id="260" r:id="Ra41204b94e9747b1"/>
    <p:sldId xmlns:r="http://schemas.openxmlformats.org/officeDocument/2006/relationships" id="261" r:id="R6d9b8afe21824d07"/>
    <p:sldId xmlns:r="http://schemas.openxmlformats.org/officeDocument/2006/relationships" id="262" r:id="Rc684878e2b88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8b84458644023" /><Relationship Type="http://schemas.openxmlformats.org/officeDocument/2006/relationships/slide" Target="/ppt/slides/slide1.xml" Id="R78352fb4a7f844e4" /><Relationship Type="http://schemas.openxmlformats.org/officeDocument/2006/relationships/slide" Target="/ppt/slides/slide2.xml" Id="R227e0b0253084090" /><Relationship Type="http://schemas.openxmlformats.org/officeDocument/2006/relationships/slide" Target="/ppt/slides/slide3.xml" Id="Rbb3b8a81dc2043b1" /><Relationship Type="http://schemas.openxmlformats.org/officeDocument/2006/relationships/slide" Target="/ppt/slides/slide4.xml" Id="R1a11149a7b914597" /><Relationship Type="http://schemas.openxmlformats.org/officeDocument/2006/relationships/slide" Target="/ppt/slides/slide5.xml" Id="Ra41204b94e9747b1" /><Relationship Type="http://schemas.openxmlformats.org/officeDocument/2006/relationships/slide" Target="/ppt/slides/slide6.xml" Id="R6d9b8afe21824d07" /><Relationship Type="http://schemas.openxmlformats.org/officeDocument/2006/relationships/slide" Target="/ppt/slides/slide7.xml" Id="Rc684878e2b88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535eee136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56064d77a461a" /><Relationship Type="http://schemas.openxmlformats.org/officeDocument/2006/relationships/theme" Target="/ppt/slideMasters/theme/theme1.xml" Id="Ref90d0f5c439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56064d77a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2cd05419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5db64ea3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2c7bcfb0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ec3554e9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580b6cd7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f67f91c7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d30ae300f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 LØVDAL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 LØVDAL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33 246 384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DAGNER LØVDAL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Oscar Løvdal, Industrigata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885 079 032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