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613dae9ff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1c0b027f141f4"/>
  </p:sldMasterIdLst>
  <p:sldIdLst>
    <p:sldId xmlns:r="http://schemas.openxmlformats.org/officeDocument/2006/relationships" id="256" r:id="R5f1ec0c899794664"/>
    <p:sldId xmlns:r="http://schemas.openxmlformats.org/officeDocument/2006/relationships" id="257" r:id="R7277ef7460204417"/>
    <p:sldId xmlns:r="http://schemas.openxmlformats.org/officeDocument/2006/relationships" id="258" r:id="Rce7903b8ed42402a"/>
    <p:sldId xmlns:r="http://schemas.openxmlformats.org/officeDocument/2006/relationships" id="259" r:id="R1e151cb9ef7343e0"/>
    <p:sldId xmlns:r="http://schemas.openxmlformats.org/officeDocument/2006/relationships" id="260" r:id="R6dcfa59a994945e4"/>
    <p:sldId xmlns:r="http://schemas.openxmlformats.org/officeDocument/2006/relationships" id="261" r:id="R75502744970b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1c0b027f141f4" /><Relationship Type="http://schemas.openxmlformats.org/officeDocument/2006/relationships/slide" Target="/ppt/slides/slide1.xml" Id="R5f1ec0c899794664" /><Relationship Type="http://schemas.openxmlformats.org/officeDocument/2006/relationships/slide" Target="/ppt/slides/slide2.xml" Id="R7277ef7460204417" /><Relationship Type="http://schemas.openxmlformats.org/officeDocument/2006/relationships/slide" Target="/ppt/slides/slide3.xml" Id="Rce7903b8ed42402a" /><Relationship Type="http://schemas.openxmlformats.org/officeDocument/2006/relationships/slide" Target="/ppt/slides/slide4.xml" Id="R1e151cb9ef7343e0" /><Relationship Type="http://schemas.openxmlformats.org/officeDocument/2006/relationships/slide" Target="/ppt/slides/slide5.xml" Id="R6dcfa59a994945e4" /><Relationship Type="http://schemas.openxmlformats.org/officeDocument/2006/relationships/slide" Target="/ppt/slides/slide6.xml" Id="R75502744970b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982f2266a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abbef0bd4dab" /><Relationship Type="http://schemas.openxmlformats.org/officeDocument/2006/relationships/theme" Target="/ppt/slideMasters/theme/theme1.xml" Id="R18b3ef9cfe9b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babbef0bd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7d366fb6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4cf9fb78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d8970221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4098fd58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d37b60c1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f6b6e962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VIBRAND ABSOLUTT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VIBRAND ABSOLUTT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182 960 937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171 541 455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170 798 695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1 034 198 365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1 038 113 654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af@atlasgruppen.no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www.atlaskapitalforvaltning.no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885 180 922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