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6ead655f3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8fe5ea32e4180"/>
  </p:sldMasterIdLst>
  <p:sldIdLst>
    <p:sldId xmlns:r="http://schemas.openxmlformats.org/officeDocument/2006/relationships" id="256" r:id="Rdd12dbdd25b5485e"/>
    <p:sldId xmlns:r="http://schemas.openxmlformats.org/officeDocument/2006/relationships" id="257" r:id="R70cceee968c14655"/>
    <p:sldId xmlns:r="http://schemas.openxmlformats.org/officeDocument/2006/relationships" id="258" r:id="Re65c3dd499d74299"/>
    <p:sldId xmlns:r="http://schemas.openxmlformats.org/officeDocument/2006/relationships" id="259" r:id="Rbe5b93b88b8048f2"/>
    <p:sldId xmlns:r="http://schemas.openxmlformats.org/officeDocument/2006/relationships" id="260" r:id="R44d5d0b52ea34fcc"/>
    <p:sldId xmlns:r="http://schemas.openxmlformats.org/officeDocument/2006/relationships" id="261" r:id="R4750696c63d5465e"/>
    <p:sldId xmlns:r="http://schemas.openxmlformats.org/officeDocument/2006/relationships" id="262" r:id="R44ac368f8892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8fe5ea32e4180" /><Relationship Type="http://schemas.openxmlformats.org/officeDocument/2006/relationships/slide" Target="/ppt/slides/slide1.xml" Id="Rdd12dbdd25b5485e" /><Relationship Type="http://schemas.openxmlformats.org/officeDocument/2006/relationships/slide" Target="/ppt/slides/slide2.xml" Id="R70cceee968c14655" /><Relationship Type="http://schemas.openxmlformats.org/officeDocument/2006/relationships/slide" Target="/ppt/slides/slide3.xml" Id="Re65c3dd499d74299" /><Relationship Type="http://schemas.openxmlformats.org/officeDocument/2006/relationships/slide" Target="/ppt/slides/slide4.xml" Id="Rbe5b93b88b8048f2" /><Relationship Type="http://schemas.openxmlformats.org/officeDocument/2006/relationships/slide" Target="/ppt/slides/slide5.xml" Id="R44d5d0b52ea34fcc" /><Relationship Type="http://schemas.openxmlformats.org/officeDocument/2006/relationships/slide" Target="/ppt/slides/slide6.xml" Id="R4750696c63d5465e" /><Relationship Type="http://schemas.openxmlformats.org/officeDocument/2006/relationships/slide" Target="/ppt/slides/slide7.xml" Id="R44ac368f8892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bf2aeeefd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8cfcbf514bad" /><Relationship Type="http://schemas.openxmlformats.org/officeDocument/2006/relationships/theme" Target="/ppt/slideMasters/theme/theme1.xml" Id="Rc6c7a6046621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c8cfcbf51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28f807fb5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f2a3a20a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995c7736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7dc639bf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a40130c8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230599295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9af7a6fa6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KLEFSTAD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KLEFSTAD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10 621 605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JON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GRØNNING SVEIN LUDVIG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ERLEND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HÅVARD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53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885 194 362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KLEFSTAD AS</a:t>
            </a:r>
          </a:p>
        </p:txBody>
      </p:sp>
    </p:spTree>
  </p:cSld>
  <p:clrMapOvr>
    <a:masterClrMapping xmlns:a="http://schemas.openxmlformats.org/drawingml/2006/main"/>
  </p:clrMapOvr>
</p:sld>
</file>