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96621a321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05381ef4541fa"/>
  </p:sldMasterIdLst>
  <p:sldIdLst>
    <p:sldId xmlns:r="http://schemas.openxmlformats.org/officeDocument/2006/relationships" id="256" r:id="R44e7a4b45edc406f"/>
    <p:sldId xmlns:r="http://schemas.openxmlformats.org/officeDocument/2006/relationships" id="257" r:id="Rcfb6375886324db7"/>
    <p:sldId xmlns:r="http://schemas.openxmlformats.org/officeDocument/2006/relationships" id="258" r:id="R424e35a21bcc4836"/>
    <p:sldId xmlns:r="http://schemas.openxmlformats.org/officeDocument/2006/relationships" id="259" r:id="Rf2d53f1e8dd2478c"/>
    <p:sldId xmlns:r="http://schemas.openxmlformats.org/officeDocument/2006/relationships" id="260" r:id="R9f5ad7e8c5244944"/>
    <p:sldId xmlns:r="http://schemas.openxmlformats.org/officeDocument/2006/relationships" id="261" r:id="Rf06fb6121c264d89"/>
    <p:sldId xmlns:r="http://schemas.openxmlformats.org/officeDocument/2006/relationships" id="262" r:id="R1bbb58dc0e43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05381ef4541fa" /><Relationship Type="http://schemas.openxmlformats.org/officeDocument/2006/relationships/slide" Target="/ppt/slides/slide1.xml" Id="R44e7a4b45edc406f" /><Relationship Type="http://schemas.openxmlformats.org/officeDocument/2006/relationships/slide" Target="/ppt/slides/slide2.xml" Id="Rcfb6375886324db7" /><Relationship Type="http://schemas.openxmlformats.org/officeDocument/2006/relationships/slide" Target="/ppt/slides/slide3.xml" Id="R424e35a21bcc4836" /><Relationship Type="http://schemas.openxmlformats.org/officeDocument/2006/relationships/slide" Target="/ppt/slides/slide4.xml" Id="Rf2d53f1e8dd2478c" /><Relationship Type="http://schemas.openxmlformats.org/officeDocument/2006/relationships/slide" Target="/ppt/slides/slide5.xml" Id="R9f5ad7e8c5244944" /><Relationship Type="http://schemas.openxmlformats.org/officeDocument/2006/relationships/slide" Target="/ppt/slides/slide6.xml" Id="Rf06fb6121c264d89" /><Relationship Type="http://schemas.openxmlformats.org/officeDocument/2006/relationships/slide" Target="/ppt/slides/slide7.xml" Id="R1bbb58dc0e43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0586e2176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a5dd5e724f1b" /><Relationship Type="http://schemas.openxmlformats.org/officeDocument/2006/relationships/theme" Target="/ppt/slideMasters/theme/theme1.xml" Id="R07316938ebd1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6a5dd5e72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13c2681e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df29c828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cea218a9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d8cb2b202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de5c63ef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55eb215c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31dbdc3dd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ROLF THOMAS BLESS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ROLF THOMAS BLESS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6 780 158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3 030 342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BLESS ROLF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Nossens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78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ROLF THOMAS BLESS AS</a:t>
            </a:r>
          </a:p>
        </p:txBody>
      </p:sp>
    </p:spTree>
  </p:cSld>
  <p:clrMapOvr>
    <a:masterClrMapping xmlns:a="http://schemas.openxmlformats.org/drawingml/2006/main"/>
  </p:clrMapOvr>
</p:sld>
</file>