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90c172a7f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aa2bf156842c8"/>
  </p:sldMasterIdLst>
  <p:sldIdLst>
    <p:sldId xmlns:r="http://schemas.openxmlformats.org/officeDocument/2006/relationships" id="256" r:id="R01da192680304302"/>
    <p:sldId xmlns:r="http://schemas.openxmlformats.org/officeDocument/2006/relationships" id="257" r:id="Rc9162265b46b4b51"/>
    <p:sldId xmlns:r="http://schemas.openxmlformats.org/officeDocument/2006/relationships" id="258" r:id="Rab56a54d5c54487b"/>
    <p:sldId xmlns:r="http://schemas.openxmlformats.org/officeDocument/2006/relationships" id="259" r:id="R6fc949d161d541f8"/>
    <p:sldId xmlns:r="http://schemas.openxmlformats.org/officeDocument/2006/relationships" id="260" r:id="R1b37f0b403c644be"/>
    <p:sldId xmlns:r="http://schemas.openxmlformats.org/officeDocument/2006/relationships" id="261" r:id="R96d2433463c347a0"/>
    <p:sldId xmlns:r="http://schemas.openxmlformats.org/officeDocument/2006/relationships" id="262" r:id="R8ff9115c8bf9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aa2bf156842c8" /><Relationship Type="http://schemas.openxmlformats.org/officeDocument/2006/relationships/slide" Target="/ppt/slides/slide1.xml" Id="R01da192680304302" /><Relationship Type="http://schemas.openxmlformats.org/officeDocument/2006/relationships/slide" Target="/ppt/slides/slide2.xml" Id="Rc9162265b46b4b51" /><Relationship Type="http://schemas.openxmlformats.org/officeDocument/2006/relationships/slide" Target="/ppt/slides/slide3.xml" Id="Rab56a54d5c54487b" /><Relationship Type="http://schemas.openxmlformats.org/officeDocument/2006/relationships/slide" Target="/ppt/slides/slide4.xml" Id="R6fc949d161d541f8" /><Relationship Type="http://schemas.openxmlformats.org/officeDocument/2006/relationships/slide" Target="/ppt/slides/slide5.xml" Id="R1b37f0b403c644be" /><Relationship Type="http://schemas.openxmlformats.org/officeDocument/2006/relationships/slide" Target="/ppt/slides/slide6.xml" Id="R96d2433463c347a0" /><Relationship Type="http://schemas.openxmlformats.org/officeDocument/2006/relationships/slide" Target="/ppt/slides/slide7.xml" Id="R8ff9115c8bf9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a64853919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212a92a524100" /><Relationship Type="http://schemas.openxmlformats.org/officeDocument/2006/relationships/theme" Target="/ppt/slideMasters/theme/theme1.xml" Id="R06e37a74ef1b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212a92a52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c0223e79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7b72e43d7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570a7bba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5cb0b6b35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5417ed75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97453e00146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85efbec08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PROFF-RØR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PROFF-RØR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296 736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 83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PROFF-RØR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7652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40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885 300 162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PROFF-RØR AS</a:t>
            </a:r>
          </a:p>
        </p:txBody>
      </p:sp>
    </p:spTree>
  </p:cSld>
  <p:clrMapOvr>
    <a:masterClrMapping xmlns:a="http://schemas.openxmlformats.org/drawingml/2006/main"/>
  </p:clrMapOvr>
</p:sld>
</file>