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b372921de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40bf9820a43d0"/>
  </p:sldMasterIdLst>
  <p:sldIdLst>
    <p:sldId xmlns:r="http://schemas.openxmlformats.org/officeDocument/2006/relationships" id="256" r:id="Rf07a02ef1a4e45ea"/>
    <p:sldId xmlns:r="http://schemas.openxmlformats.org/officeDocument/2006/relationships" id="257" r:id="R0ba5e093129b4a46"/>
    <p:sldId xmlns:r="http://schemas.openxmlformats.org/officeDocument/2006/relationships" id="258" r:id="R21c1afdebcd6450d"/>
    <p:sldId xmlns:r="http://schemas.openxmlformats.org/officeDocument/2006/relationships" id="259" r:id="Rd667e18abf554d57"/>
    <p:sldId xmlns:r="http://schemas.openxmlformats.org/officeDocument/2006/relationships" id="260" r:id="Rf47355cb40464310"/>
    <p:sldId xmlns:r="http://schemas.openxmlformats.org/officeDocument/2006/relationships" id="261" r:id="R4a95a23c692245e8"/>
    <p:sldId xmlns:r="http://schemas.openxmlformats.org/officeDocument/2006/relationships" id="262" r:id="Rc501c320145e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40bf9820a43d0" /><Relationship Type="http://schemas.openxmlformats.org/officeDocument/2006/relationships/slide" Target="/ppt/slides/slide1.xml" Id="Rf07a02ef1a4e45ea" /><Relationship Type="http://schemas.openxmlformats.org/officeDocument/2006/relationships/slide" Target="/ppt/slides/slide2.xml" Id="R0ba5e093129b4a46" /><Relationship Type="http://schemas.openxmlformats.org/officeDocument/2006/relationships/slide" Target="/ppt/slides/slide3.xml" Id="R21c1afdebcd6450d" /><Relationship Type="http://schemas.openxmlformats.org/officeDocument/2006/relationships/slide" Target="/ppt/slides/slide4.xml" Id="Rd667e18abf554d57" /><Relationship Type="http://schemas.openxmlformats.org/officeDocument/2006/relationships/slide" Target="/ppt/slides/slide5.xml" Id="Rf47355cb40464310" /><Relationship Type="http://schemas.openxmlformats.org/officeDocument/2006/relationships/slide" Target="/ppt/slides/slide6.xml" Id="R4a95a23c692245e8" /><Relationship Type="http://schemas.openxmlformats.org/officeDocument/2006/relationships/slide" Target="/ppt/slides/slide7.xml" Id="Rc501c320145e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871b3598e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13269e3442e6" /><Relationship Type="http://schemas.openxmlformats.org/officeDocument/2006/relationships/theme" Target="/ppt/slideMasters/theme/theme1.xml" Id="Rd822e3ef1030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e13269e34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02dd39406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866ae1b79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e4980b952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6b8d70808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831fd371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2dea53cb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dad5e9db9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CHOW KATHERINE T V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Ellefsens vei 3H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885 441 912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AS</a:t>
            </a:r>
          </a:p>
        </p:txBody>
      </p:sp>
    </p:spTree>
  </p:cSld>
  <p:clrMapOvr>
    <a:masterClrMapping xmlns:a="http://schemas.openxmlformats.org/drawingml/2006/main"/>
  </p:clrMapOvr>
</p:sld>
</file>