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917085cb4e43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cf668b0f6f4051"/>
  </p:sldMasterIdLst>
  <p:sldIdLst>
    <p:sldId xmlns:r="http://schemas.openxmlformats.org/officeDocument/2006/relationships" id="256" r:id="R0d1ce1a692654526"/>
    <p:sldId xmlns:r="http://schemas.openxmlformats.org/officeDocument/2006/relationships" id="257" r:id="R0867b40edba94708"/>
    <p:sldId xmlns:r="http://schemas.openxmlformats.org/officeDocument/2006/relationships" id="258" r:id="R5c16fe9ca64d438d"/>
    <p:sldId xmlns:r="http://schemas.openxmlformats.org/officeDocument/2006/relationships" id="259" r:id="R31437557c17e4eb7"/>
    <p:sldId xmlns:r="http://schemas.openxmlformats.org/officeDocument/2006/relationships" id="260" r:id="Rd3dc239d3fbc4349"/>
    <p:sldId xmlns:r="http://schemas.openxmlformats.org/officeDocument/2006/relationships" id="261" r:id="Re687d5f6078847ef"/>
    <p:sldId xmlns:r="http://schemas.openxmlformats.org/officeDocument/2006/relationships" id="262" r:id="R0f91602436354b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cf668b0f6f4051" /><Relationship Type="http://schemas.openxmlformats.org/officeDocument/2006/relationships/slide" Target="/ppt/slides/slide1.xml" Id="R0d1ce1a692654526" /><Relationship Type="http://schemas.openxmlformats.org/officeDocument/2006/relationships/slide" Target="/ppt/slides/slide2.xml" Id="R0867b40edba94708" /><Relationship Type="http://schemas.openxmlformats.org/officeDocument/2006/relationships/slide" Target="/ppt/slides/slide3.xml" Id="R5c16fe9ca64d438d" /><Relationship Type="http://schemas.openxmlformats.org/officeDocument/2006/relationships/slide" Target="/ppt/slides/slide4.xml" Id="R31437557c17e4eb7" /><Relationship Type="http://schemas.openxmlformats.org/officeDocument/2006/relationships/slide" Target="/ppt/slides/slide5.xml" Id="Rd3dc239d3fbc4349" /><Relationship Type="http://schemas.openxmlformats.org/officeDocument/2006/relationships/slide" Target="/ppt/slides/slide6.xml" Id="Re687d5f6078847ef" /><Relationship Type="http://schemas.openxmlformats.org/officeDocument/2006/relationships/slide" Target="/ppt/slides/slide7.xml" Id="R0f91602436354b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b6d09f041f40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9217457864b05" /><Relationship Type="http://schemas.openxmlformats.org/officeDocument/2006/relationships/theme" Target="/ppt/slideMasters/theme/theme1.xml" Id="R9bc2a3119cfc42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59217457864b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d0dd5945347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a071b072348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21657af7145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0ca4d32954d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7e118913e45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675dc3a374e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e675534be46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 IVAR BERGHEIM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IVAR BERGHEIM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IVAR BERGHEIM REGNSKAP AS ble etablert [år] og holder til i Birtavarre.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IVAR BERGHEIM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IVAR BERGHEIM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IVAR BERGHEIM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1 269 843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−127 690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−100 793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593 745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IVAR BERGHEIM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BERGHEIM KNUT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IVAR BERGHEIM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9147 Birtavarre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21 33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kib@kiregnskap.no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885 462 812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IVAR BERGHEIM REGNSKAP AS</a:t>
            </a:r>
          </a:p>
        </p:txBody>
      </p:sp>
    </p:spTree>
  </p:cSld>
  <p:clrMapOvr>
    <a:masterClrMapping xmlns:a="http://schemas.openxmlformats.org/drawingml/2006/main"/>
  </p:clrMapOvr>
</p:sld>
</file>