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1d4025fbb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5e16fa5b04dd0"/>
  </p:sldMasterIdLst>
  <p:sldIdLst>
    <p:sldId xmlns:r="http://schemas.openxmlformats.org/officeDocument/2006/relationships" id="256" r:id="R46435ad8ad534b3b"/>
    <p:sldId xmlns:r="http://schemas.openxmlformats.org/officeDocument/2006/relationships" id="257" r:id="R60c1b9bd6bbd4c73"/>
    <p:sldId xmlns:r="http://schemas.openxmlformats.org/officeDocument/2006/relationships" id="258" r:id="R7003bbc1bab543a9"/>
    <p:sldId xmlns:r="http://schemas.openxmlformats.org/officeDocument/2006/relationships" id="259" r:id="R5f11eadf6ada4958"/>
    <p:sldId xmlns:r="http://schemas.openxmlformats.org/officeDocument/2006/relationships" id="260" r:id="R9786e4cfc65a4ec3"/>
    <p:sldId xmlns:r="http://schemas.openxmlformats.org/officeDocument/2006/relationships" id="261" r:id="R042578389e6247e6"/>
    <p:sldId xmlns:r="http://schemas.openxmlformats.org/officeDocument/2006/relationships" id="262" r:id="R870602743d4b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5e16fa5b04dd0" /><Relationship Type="http://schemas.openxmlformats.org/officeDocument/2006/relationships/slide" Target="/ppt/slides/slide1.xml" Id="R46435ad8ad534b3b" /><Relationship Type="http://schemas.openxmlformats.org/officeDocument/2006/relationships/slide" Target="/ppt/slides/slide2.xml" Id="R60c1b9bd6bbd4c73" /><Relationship Type="http://schemas.openxmlformats.org/officeDocument/2006/relationships/slide" Target="/ppt/slides/slide3.xml" Id="R7003bbc1bab543a9" /><Relationship Type="http://schemas.openxmlformats.org/officeDocument/2006/relationships/slide" Target="/ppt/slides/slide4.xml" Id="R5f11eadf6ada4958" /><Relationship Type="http://schemas.openxmlformats.org/officeDocument/2006/relationships/slide" Target="/ppt/slides/slide5.xml" Id="R9786e4cfc65a4ec3" /><Relationship Type="http://schemas.openxmlformats.org/officeDocument/2006/relationships/slide" Target="/ppt/slides/slide6.xml" Id="R042578389e6247e6" /><Relationship Type="http://schemas.openxmlformats.org/officeDocument/2006/relationships/slide" Target="/ppt/slides/slide7.xml" Id="R870602743d4b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75ec5a026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f6d6d7e447f9" /><Relationship Type="http://schemas.openxmlformats.org/officeDocument/2006/relationships/theme" Target="/ppt/slideMasters/theme/theme1.xml" Id="R771efa9b2e50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8f6d6d7e4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6d386130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bc434df6b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9e4d9de6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940451b8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db4cf895d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4cdcaeab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cebb0f4c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RØD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RØD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26 576 988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17 095 795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KNERTEN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firmapost@helgerod.no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885 574 602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RØD AS</a:t>
            </a:r>
          </a:p>
        </p:txBody>
      </p:sp>
    </p:spTree>
  </p:cSld>
  <p:clrMapOvr>
    <a:masterClrMapping xmlns:a="http://schemas.openxmlformats.org/drawingml/2006/main"/>
  </p:clrMapOvr>
</p:sld>
</file>