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5748d0362e49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ed60a0f7ac4b2a"/>
  </p:sldMasterIdLst>
  <p:sldIdLst>
    <p:sldId xmlns:r="http://schemas.openxmlformats.org/officeDocument/2006/relationships" id="256" r:id="Rc6e692f3bc3e4866"/>
    <p:sldId xmlns:r="http://schemas.openxmlformats.org/officeDocument/2006/relationships" id="257" r:id="Rf74a3c4183a84aaa"/>
    <p:sldId xmlns:r="http://schemas.openxmlformats.org/officeDocument/2006/relationships" id="258" r:id="R94a6b2a23c9c4e4f"/>
    <p:sldId xmlns:r="http://schemas.openxmlformats.org/officeDocument/2006/relationships" id="259" r:id="R9fc48386b13b443a"/>
    <p:sldId xmlns:r="http://schemas.openxmlformats.org/officeDocument/2006/relationships" id="260" r:id="R0dba2a7d76f046cd"/>
    <p:sldId xmlns:r="http://schemas.openxmlformats.org/officeDocument/2006/relationships" id="261" r:id="Rce06039aa68c42c0"/>
    <p:sldId xmlns:r="http://schemas.openxmlformats.org/officeDocument/2006/relationships" id="262" r:id="R43dced34efb045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d60a0f7ac4b2a" /><Relationship Type="http://schemas.openxmlformats.org/officeDocument/2006/relationships/slide" Target="/ppt/slides/slide1.xml" Id="Rc6e692f3bc3e4866" /><Relationship Type="http://schemas.openxmlformats.org/officeDocument/2006/relationships/slide" Target="/ppt/slides/slide2.xml" Id="Rf74a3c4183a84aaa" /><Relationship Type="http://schemas.openxmlformats.org/officeDocument/2006/relationships/slide" Target="/ppt/slides/slide3.xml" Id="R94a6b2a23c9c4e4f" /><Relationship Type="http://schemas.openxmlformats.org/officeDocument/2006/relationships/slide" Target="/ppt/slides/slide4.xml" Id="R9fc48386b13b443a" /><Relationship Type="http://schemas.openxmlformats.org/officeDocument/2006/relationships/slide" Target="/ppt/slides/slide5.xml" Id="R0dba2a7d76f046cd" /><Relationship Type="http://schemas.openxmlformats.org/officeDocument/2006/relationships/slide" Target="/ppt/slides/slide6.xml" Id="Rce06039aa68c42c0" /><Relationship Type="http://schemas.openxmlformats.org/officeDocument/2006/relationships/slide" Target="/ppt/slides/slide7.xml" Id="R43dced34efb045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904f639dee40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b9f09cb0a47ee" /><Relationship Type="http://schemas.openxmlformats.org/officeDocument/2006/relationships/theme" Target="/ppt/slideMasters/theme/theme1.xml" Id="R131ccef0da694b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3b9f09cb0a47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57c1a13674f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551ee3c2c4d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de74889fd46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7eee4ed9649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c99f424474b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6b678edb645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afe613d544b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DAHLES BILUTLEIE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DAHLES BILUTLEIE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24 308 492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−2 447 433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−1 980 189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6 426 855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DAHLES AUTO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Herbergveien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1710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885 601 642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DAHLES BILUTLEIE AS</a:t>
            </a:r>
          </a:p>
        </p:txBody>
      </p:sp>
    </p:spTree>
  </p:cSld>
  <p:clrMapOvr>
    <a:masterClrMapping xmlns:a="http://schemas.openxmlformats.org/drawingml/2006/main"/>
  </p:clrMapOvr>
</p:sld>
</file>