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2c570d7da648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87c995fbc4973"/>
  </p:sldMasterIdLst>
  <p:sldIdLst>
    <p:sldId xmlns:r="http://schemas.openxmlformats.org/officeDocument/2006/relationships" id="256" r:id="R7f4bf47fee464883"/>
    <p:sldId xmlns:r="http://schemas.openxmlformats.org/officeDocument/2006/relationships" id="257" r:id="R2888074a82cd48f1"/>
    <p:sldId xmlns:r="http://schemas.openxmlformats.org/officeDocument/2006/relationships" id="258" r:id="R208a790173484e52"/>
    <p:sldId xmlns:r="http://schemas.openxmlformats.org/officeDocument/2006/relationships" id="259" r:id="R744fc702393f4f20"/>
    <p:sldId xmlns:r="http://schemas.openxmlformats.org/officeDocument/2006/relationships" id="260" r:id="R6b58a0d2602647a0"/>
    <p:sldId xmlns:r="http://schemas.openxmlformats.org/officeDocument/2006/relationships" id="261" r:id="Rd044b0f910a047a8"/>
    <p:sldId xmlns:r="http://schemas.openxmlformats.org/officeDocument/2006/relationships" id="262" r:id="R63b568c3815343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87c995fbc4973" /><Relationship Type="http://schemas.openxmlformats.org/officeDocument/2006/relationships/slide" Target="/ppt/slides/slide1.xml" Id="R7f4bf47fee464883" /><Relationship Type="http://schemas.openxmlformats.org/officeDocument/2006/relationships/slide" Target="/ppt/slides/slide2.xml" Id="R2888074a82cd48f1" /><Relationship Type="http://schemas.openxmlformats.org/officeDocument/2006/relationships/slide" Target="/ppt/slides/slide3.xml" Id="R208a790173484e52" /><Relationship Type="http://schemas.openxmlformats.org/officeDocument/2006/relationships/slide" Target="/ppt/slides/slide4.xml" Id="R744fc702393f4f20" /><Relationship Type="http://schemas.openxmlformats.org/officeDocument/2006/relationships/slide" Target="/ppt/slides/slide5.xml" Id="R6b58a0d2602647a0" /><Relationship Type="http://schemas.openxmlformats.org/officeDocument/2006/relationships/slide" Target="/ppt/slides/slide6.xml" Id="Rd044b0f910a047a8" /><Relationship Type="http://schemas.openxmlformats.org/officeDocument/2006/relationships/slide" Target="/ppt/slides/slide7.xml" Id="R63b568c3815343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0b681790240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9ff14699c4572" /><Relationship Type="http://schemas.openxmlformats.org/officeDocument/2006/relationships/theme" Target="/ppt/slideMasters/theme/theme1.xml" Id="Rb3b831720b0b4e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29ff14699c45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251a1e78c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df60c55fa4e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1b83237ac41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0248e57b4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0d7af5509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a992292ab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e06ecc75f40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RAVNANGER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RAVNANGER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RAVNANGER HUS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RAVNANGER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RAVNANGER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RAVNANGER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50 293 330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5 341 008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4 167 458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9 096 139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RAVNANGER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RAVNANGER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RAVNANGER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14 62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885 779 522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RAVNANGER HUS AS</a:t>
            </a:r>
          </a:p>
        </p:txBody>
      </p:sp>
    </p:spTree>
  </p:cSld>
  <p:clrMapOvr>
    <a:masterClrMapping xmlns:a="http://schemas.openxmlformats.org/drawingml/2006/main"/>
  </p:clrMapOvr>
</p:sld>
</file>