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aff191a05149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4afdfc44454b65"/>
  </p:sldMasterIdLst>
  <p:sldIdLst>
    <p:sldId xmlns:r="http://schemas.openxmlformats.org/officeDocument/2006/relationships" id="256" r:id="Rd908a7c3e3db4e05"/>
    <p:sldId xmlns:r="http://schemas.openxmlformats.org/officeDocument/2006/relationships" id="257" r:id="R5e88d2c1540c43eb"/>
    <p:sldId xmlns:r="http://schemas.openxmlformats.org/officeDocument/2006/relationships" id="258" r:id="R977f23d74de54ca2"/>
    <p:sldId xmlns:r="http://schemas.openxmlformats.org/officeDocument/2006/relationships" id="259" r:id="R007fb0345e174f12"/>
    <p:sldId xmlns:r="http://schemas.openxmlformats.org/officeDocument/2006/relationships" id="260" r:id="Rd578b4d154fd474c"/>
    <p:sldId xmlns:r="http://schemas.openxmlformats.org/officeDocument/2006/relationships" id="261" r:id="Rababd30a06da44ed"/>
    <p:sldId xmlns:r="http://schemas.openxmlformats.org/officeDocument/2006/relationships" id="262" r:id="R63e9e7caadca43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4afdfc44454b65" /><Relationship Type="http://schemas.openxmlformats.org/officeDocument/2006/relationships/slide" Target="/ppt/slides/slide1.xml" Id="Rd908a7c3e3db4e05" /><Relationship Type="http://schemas.openxmlformats.org/officeDocument/2006/relationships/slide" Target="/ppt/slides/slide2.xml" Id="R5e88d2c1540c43eb" /><Relationship Type="http://schemas.openxmlformats.org/officeDocument/2006/relationships/slide" Target="/ppt/slides/slide3.xml" Id="R977f23d74de54ca2" /><Relationship Type="http://schemas.openxmlformats.org/officeDocument/2006/relationships/slide" Target="/ppt/slides/slide4.xml" Id="R007fb0345e174f12" /><Relationship Type="http://schemas.openxmlformats.org/officeDocument/2006/relationships/slide" Target="/ppt/slides/slide5.xml" Id="Rd578b4d154fd474c" /><Relationship Type="http://schemas.openxmlformats.org/officeDocument/2006/relationships/slide" Target="/ppt/slides/slide6.xml" Id="Rababd30a06da44ed" /><Relationship Type="http://schemas.openxmlformats.org/officeDocument/2006/relationships/slide" Target="/ppt/slides/slide7.xml" Id="R63e9e7caadca43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7313de694b4d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4522ffb434ab1" /><Relationship Type="http://schemas.openxmlformats.org/officeDocument/2006/relationships/theme" Target="/ppt/slideMasters/theme/theme1.xml" Id="R6858b22cde8e43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64522ffb434a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6100c126041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3a8647f8b4e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adbb900a64c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34f6241a240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d16b4bf7b48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a39eb51ec44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384893b7648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DOBLOUG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DOBLOUG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DOBLOUG AS ble etablert [år] og holder til i Furnes.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DOBLOUG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DOBLOUG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DOBLOUG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126 156 946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6 141 150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5 044 709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21 042 092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54 082 896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DOBLOUG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 DOBLOUG FINANS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ARNKVÆRN MATHS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ARNSETH KNUT JØRGEN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DOBLOUG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Øvermarka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2320 Furnes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kontakt@mdobloug.no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885 866 522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DOBLOUG AS</a:t>
            </a:r>
          </a:p>
        </p:txBody>
      </p:sp>
    </p:spTree>
  </p:cSld>
  <p:clrMapOvr>
    <a:masterClrMapping xmlns:a="http://schemas.openxmlformats.org/drawingml/2006/main"/>
  </p:clrMapOvr>
</p:sld>
</file>