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7b0db349aa49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62987c017f48b8"/>
  </p:sldMasterIdLst>
  <p:sldIdLst>
    <p:sldId xmlns:r="http://schemas.openxmlformats.org/officeDocument/2006/relationships" id="256" r:id="Re96b22dd3be241e2"/>
    <p:sldId xmlns:r="http://schemas.openxmlformats.org/officeDocument/2006/relationships" id="257" r:id="R75e9156f68424842"/>
    <p:sldId xmlns:r="http://schemas.openxmlformats.org/officeDocument/2006/relationships" id="258" r:id="R52c1f905db484cf8"/>
    <p:sldId xmlns:r="http://schemas.openxmlformats.org/officeDocument/2006/relationships" id="259" r:id="Rbcd97099e5db44ac"/>
    <p:sldId xmlns:r="http://schemas.openxmlformats.org/officeDocument/2006/relationships" id="260" r:id="R8fccf2ac01964bc4"/>
    <p:sldId xmlns:r="http://schemas.openxmlformats.org/officeDocument/2006/relationships" id="261" r:id="Rfa17178043e14207"/>
    <p:sldId xmlns:r="http://schemas.openxmlformats.org/officeDocument/2006/relationships" id="262" r:id="Rb4847b705aab45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2987c017f48b8" /><Relationship Type="http://schemas.openxmlformats.org/officeDocument/2006/relationships/slide" Target="/ppt/slides/slide1.xml" Id="Re96b22dd3be241e2" /><Relationship Type="http://schemas.openxmlformats.org/officeDocument/2006/relationships/slide" Target="/ppt/slides/slide2.xml" Id="R75e9156f68424842" /><Relationship Type="http://schemas.openxmlformats.org/officeDocument/2006/relationships/slide" Target="/ppt/slides/slide3.xml" Id="R52c1f905db484cf8" /><Relationship Type="http://schemas.openxmlformats.org/officeDocument/2006/relationships/slide" Target="/ppt/slides/slide4.xml" Id="Rbcd97099e5db44ac" /><Relationship Type="http://schemas.openxmlformats.org/officeDocument/2006/relationships/slide" Target="/ppt/slides/slide5.xml" Id="R8fccf2ac01964bc4" /><Relationship Type="http://schemas.openxmlformats.org/officeDocument/2006/relationships/slide" Target="/ppt/slides/slide6.xml" Id="Rfa17178043e14207" /><Relationship Type="http://schemas.openxmlformats.org/officeDocument/2006/relationships/slide" Target="/ppt/slides/slide7.xml" Id="Rb4847b705aab45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5bb29343e42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e1bc328314951" /><Relationship Type="http://schemas.openxmlformats.org/officeDocument/2006/relationships/theme" Target="/ppt/slideMasters/theme/theme1.xml" Id="R853569f64d2c4a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0e1bc3283149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054333b9344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1bc68da4448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bc38901524c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0a920ee2140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045b2924441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187e1a5ee47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91e0903374c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MEDBY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80 272 282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7 127 012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5 956 655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15 083 975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31 784 493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INSTALCO NORDIC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Østringsvegen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firmapost@medby-as.no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885 873 782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MEDBY AS</a:t>
            </a:r>
          </a:p>
        </p:txBody>
      </p:sp>
    </p:spTree>
  </p:cSld>
  <p:clrMapOvr>
    <a:masterClrMapping xmlns:a="http://schemas.openxmlformats.org/drawingml/2006/main"/>
  </p:clrMapOvr>
</p:sld>
</file>