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85be83eaf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4f685425304234"/>
  </p:sldMasterIdLst>
  <p:sldIdLst>
    <p:sldId xmlns:r="http://schemas.openxmlformats.org/officeDocument/2006/relationships" id="256" r:id="Rc3ee63d3fa564aac"/>
    <p:sldId xmlns:r="http://schemas.openxmlformats.org/officeDocument/2006/relationships" id="257" r:id="R002e6fb73f79472a"/>
    <p:sldId xmlns:r="http://schemas.openxmlformats.org/officeDocument/2006/relationships" id="258" r:id="Rd03641d6f0614b01"/>
    <p:sldId xmlns:r="http://schemas.openxmlformats.org/officeDocument/2006/relationships" id="259" r:id="R6f3770f3564f4dfe"/>
    <p:sldId xmlns:r="http://schemas.openxmlformats.org/officeDocument/2006/relationships" id="260" r:id="Rf7ba8a5f93934207"/>
    <p:sldId xmlns:r="http://schemas.openxmlformats.org/officeDocument/2006/relationships" id="261" r:id="Rd800ede9038b49bc"/>
    <p:sldId xmlns:r="http://schemas.openxmlformats.org/officeDocument/2006/relationships" id="262" r:id="R61443df0464142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f685425304234" /><Relationship Type="http://schemas.openxmlformats.org/officeDocument/2006/relationships/slide" Target="/ppt/slides/slide1.xml" Id="Rc3ee63d3fa564aac" /><Relationship Type="http://schemas.openxmlformats.org/officeDocument/2006/relationships/slide" Target="/ppt/slides/slide2.xml" Id="R002e6fb73f79472a" /><Relationship Type="http://schemas.openxmlformats.org/officeDocument/2006/relationships/slide" Target="/ppt/slides/slide3.xml" Id="Rd03641d6f0614b01" /><Relationship Type="http://schemas.openxmlformats.org/officeDocument/2006/relationships/slide" Target="/ppt/slides/slide4.xml" Id="R6f3770f3564f4dfe" /><Relationship Type="http://schemas.openxmlformats.org/officeDocument/2006/relationships/slide" Target="/ppt/slides/slide5.xml" Id="Rf7ba8a5f93934207" /><Relationship Type="http://schemas.openxmlformats.org/officeDocument/2006/relationships/slide" Target="/ppt/slides/slide6.xml" Id="Rd800ede9038b49bc" /><Relationship Type="http://schemas.openxmlformats.org/officeDocument/2006/relationships/slide" Target="/ppt/slides/slide7.xml" Id="R61443df0464142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6b70c3e83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cca2b80524a26" /><Relationship Type="http://schemas.openxmlformats.org/officeDocument/2006/relationships/theme" Target="/ppt/slideMasters/theme/theme1.xml" Id="Rad19ef984aa2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cca2b8052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74ae55224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2f3a25f00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b12b99022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914463a0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092394bb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7cc44533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4f68e7ba9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BYGGSERVICE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BYGGSERVICE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82 090 763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21 398 122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JUMA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TOR-ERIK JOHNSEN INVEST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60 60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post@asbyggservice.no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www.asbyggservice.no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885 918 042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BYGGSERVICE</a:t>
            </a:r>
          </a:p>
        </p:txBody>
      </p:sp>
    </p:spTree>
  </p:cSld>
  <p:clrMapOvr>
    <a:masterClrMapping xmlns:a="http://schemas.openxmlformats.org/drawingml/2006/main"/>
  </p:clrMapOvr>
</p:sld>
</file>