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265fd35fdf4c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8b24e403724c65"/>
  </p:sldMasterIdLst>
  <p:sldIdLst>
    <p:sldId xmlns:r="http://schemas.openxmlformats.org/officeDocument/2006/relationships" id="256" r:id="Rff69fc2d29714351"/>
    <p:sldId xmlns:r="http://schemas.openxmlformats.org/officeDocument/2006/relationships" id="257" r:id="Rb789a3e644eb42c1"/>
    <p:sldId xmlns:r="http://schemas.openxmlformats.org/officeDocument/2006/relationships" id="258" r:id="Rf1a3cf288cb64662"/>
    <p:sldId xmlns:r="http://schemas.openxmlformats.org/officeDocument/2006/relationships" id="259" r:id="Rdafbe515171d42d1"/>
    <p:sldId xmlns:r="http://schemas.openxmlformats.org/officeDocument/2006/relationships" id="260" r:id="R45dab324f6514af8"/>
    <p:sldId xmlns:r="http://schemas.openxmlformats.org/officeDocument/2006/relationships" id="261" r:id="R8ab2766edad740ef"/>
    <p:sldId xmlns:r="http://schemas.openxmlformats.org/officeDocument/2006/relationships" id="262" r:id="Ra39e82f10b9e48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b24e403724c65" /><Relationship Type="http://schemas.openxmlformats.org/officeDocument/2006/relationships/slide" Target="/ppt/slides/slide1.xml" Id="Rff69fc2d29714351" /><Relationship Type="http://schemas.openxmlformats.org/officeDocument/2006/relationships/slide" Target="/ppt/slides/slide2.xml" Id="Rb789a3e644eb42c1" /><Relationship Type="http://schemas.openxmlformats.org/officeDocument/2006/relationships/slide" Target="/ppt/slides/slide3.xml" Id="Rf1a3cf288cb64662" /><Relationship Type="http://schemas.openxmlformats.org/officeDocument/2006/relationships/slide" Target="/ppt/slides/slide4.xml" Id="Rdafbe515171d42d1" /><Relationship Type="http://schemas.openxmlformats.org/officeDocument/2006/relationships/slide" Target="/ppt/slides/slide5.xml" Id="R45dab324f6514af8" /><Relationship Type="http://schemas.openxmlformats.org/officeDocument/2006/relationships/slide" Target="/ppt/slides/slide6.xml" Id="R8ab2766edad740ef" /><Relationship Type="http://schemas.openxmlformats.org/officeDocument/2006/relationships/slide" Target="/ppt/slides/slide7.xml" Id="Ra39e82f10b9e48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8fad5768747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622a2e52b4829" /><Relationship Type="http://schemas.openxmlformats.org/officeDocument/2006/relationships/theme" Target="/ppt/slideMasters/theme/theme1.xml" Id="Rb8d91839d2974a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622a2e52b48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3bb42075a45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16209c6c642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fc1b03b2c4d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8001bbc1d40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7eda7ad1d43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c738578864a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c930695534b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NÆRINGSFORVALTNING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NÆRINGSFORVALTNING AS ble etablert [år] og holder til i Krokelvdalen.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−903 330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3 112 780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INDERBERG KAY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Rubinvegen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9022 Krokelvdalen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kay@utsiktarkitekt.no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885 969 402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NÆRINGSFORVALTNING AS</a:t>
            </a:r>
          </a:p>
        </p:txBody>
      </p:sp>
    </p:spTree>
  </p:cSld>
  <p:clrMapOvr>
    <a:masterClrMapping xmlns:a="http://schemas.openxmlformats.org/drawingml/2006/main"/>
  </p:clrMapOvr>
</p:sld>
</file>