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38fdaaedeb45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a27f1ce24e4a65"/>
  </p:sldMasterIdLst>
  <p:sldIdLst>
    <p:sldId xmlns:r="http://schemas.openxmlformats.org/officeDocument/2006/relationships" id="256" r:id="Rbaa8bca4afb94de2"/>
    <p:sldId xmlns:r="http://schemas.openxmlformats.org/officeDocument/2006/relationships" id="257" r:id="R3bc6580f49774d17"/>
    <p:sldId xmlns:r="http://schemas.openxmlformats.org/officeDocument/2006/relationships" id="258" r:id="Rb1d187e35c7d4b30"/>
    <p:sldId xmlns:r="http://schemas.openxmlformats.org/officeDocument/2006/relationships" id="259" r:id="Rcffa70bbb4b04cee"/>
    <p:sldId xmlns:r="http://schemas.openxmlformats.org/officeDocument/2006/relationships" id="260" r:id="R15eb5acec18145b6"/>
    <p:sldId xmlns:r="http://schemas.openxmlformats.org/officeDocument/2006/relationships" id="261" r:id="Rff1cb47c5bd14be3"/>
    <p:sldId xmlns:r="http://schemas.openxmlformats.org/officeDocument/2006/relationships" id="262" r:id="R3e84bbdeb0b246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a27f1ce24e4a65" /><Relationship Type="http://schemas.openxmlformats.org/officeDocument/2006/relationships/slide" Target="/ppt/slides/slide1.xml" Id="Rbaa8bca4afb94de2" /><Relationship Type="http://schemas.openxmlformats.org/officeDocument/2006/relationships/slide" Target="/ppt/slides/slide2.xml" Id="R3bc6580f49774d17" /><Relationship Type="http://schemas.openxmlformats.org/officeDocument/2006/relationships/slide" Target="/ppt/slides/slide3.xml" Id="Rb1d187e35c7d4b30" /><Relationship Type="http://schemas.openxmlformats.org/officeDocument/2006/relationships/slide" Target="/ppt/slides/slide4.xml" Id="Rcffa70bbb4b04cee" /><Relationship Type="http://schemas.openxmlformats.org/officeDocument/2006/relationships/slide" Target="/ppt/slides/slide5.xml" Id="R15eb5acec18145b6" /><Relationship Type="http://schemas.openxmlformats.org/officeDocument/2006/relationships/slide" Target="/ppt/slides/slide6.xml" Id="Rff1cb47c5bd14be3" /><Relationship Type="http://schemas.openxmlformats.org/officeDocument/2006/relationships/slide" Target="/ppt/slides/slide7.xml" Id="R3e84bbdeb0b246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a37234d53b4d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868e0cd9a4a64" /><Relationship Type="http://schemas.openxmlformats.org/officeDocument/2006/relationships/theme" Target="/ppt/slideMasters/theme/theme1.xml" Id="Re7d4b84ca4b842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4868e0cd9a4a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4f000f5f04d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832801f434d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8608cd76940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78a8ad4224c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6422e76a145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a59bddbda4e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c28cc932149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MIDT-TROMS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MIDT-TROMS REVISJON AS ble etablert [år] og holder til i Finnsnes.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9 071 251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2 769 796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2 214 697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4 451 503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JULSHAMN ØYVIND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STEINAR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98 29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885 973 302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