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5c6fb3165345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cf04d838a14064"/>
  </p:sldMasterIdLst>
  <p:sldIdLst>
    <p:sldId xmlns:r="http://schemas.openxmlformats.org/officeDocument/2006/relationships" id="256" r:id="R6977141a08d94708"/>
    <p:sldId xmlns:r="http://schemas.openxmlformats.org/officeDocument/2006/relationships" id="257" r:id="R20ab40453d7a42e8"/>
    <p:sldId xmlns:r="http://schemas.openxmlformats.org/officeDocument/2006/relationships" id="258" r:id="R1c2d64491bd44175"/>
    <p:sldId xmlns:r="http://schemas.openxmlformats.org/officeDocument/2006/relationships" id="259" r:id="Ra4fff00add0e4ab0"/>
    <p:sldId xmlns:r="http://schemas.openxmlformats.org/officeDocument/2006/relationships" id="260" r:id="Rc098158c52284b51"/>
    <p:sldId xmlns:r="http://schemas.openxmlformats.org/officeDocument/2006/relationships" id="261" r:id="R80ed638a93814c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f04d838a14064" /><Relationship Type="http://schemas.openxmlformats.org/officeDocument/2006/relationships/slide" Target="/ppt/slides/slide1.xml" Id="R6977141a08d94708" /><Relationship Type="http://schemas.openxmlformats.org/officeDocument/2006/relationships/slide" Target="/ppt/slides/slide2.xml" Id="R20ab40453d7a42e8" /><Relationship Type="http://schemas.openxmlformats.org/officeDocument/2006/relationships/slide" Target="/ppt/slides/slide3.xml" Id="R1c2d64491bd44175" /><Relationship Type="http://schemas.openxmlformats.org/officeDocument/2006/relationships/slide" Target="/ppt/slides/slide4.xml" Id="Ra4fff00add0e4ab0" /><Relationship Type="http://schemas.openxmlformats.org/officeDocument/2006/relationships/slide" Target="/ppt/slides/slide5.xml" Id="Rc098158c52284b51" /><Relationship Type="http://schemas.openxmlformats.org/officeDocument/2006/relationships/slide" Target="/ppt/slides/slide6.xml" Id="R80ed638a93814c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a4fbf220849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d1fe1b8604462" /><Relationship Type="http://schemas.openxmlformats.org/officeDocument/2006/relationships/theme" Target="/ppt/slideMasters/theme/theme1.xml" Id="Rc4f89675284a4e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d1fe1b86044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1fd2b994340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120a2e01d4d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a99562e7443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dbdac969e41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f94b42e784b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fa31da5ff4b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TOM LIE STATSAUTORISERT REVISOR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TOM LIE STATSAUTORISERT REVISOR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502 496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ole.tom@lierevisjon.no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885 993 362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