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02714e0f4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759ba4e3946b6"/>
  </p:sldMasterIdLst>
  <p:sldIdLst>
    <p:sldId xmlns:r="http://schemas.openxmlformats.org/officeDocument/2006/relationships" id="256" r:id="R8411430c6f474160"/>
    <p:sldId xmlns:r="http://schemas.openxmlformats.org/officeDocument/2006/relationships" id="257" r:id="R3f0b6955f0514f21"/>
    <p:sldId xmlns:r="http://schemas.openxmlformats.org/officeDocument/2006/relationships" id="258" r:id="R80aabbf22e8740de"/>
    <p:sldId xmlns:r="http://schemas.openxmlformats.org/officeDocument/2006/relationships" id="259" r:id="R44729667df594d47"/>
    <p:sldId xmlns:r="http://schemas.openxmlformats.org/officeDocument/2006/relationships" id="260" r:id="R571ab9ec846c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759ba4e3946b6" /><Relationship Type="http://schemas.openxmlformats.org/officeDocument/2006/relationships/slide" Target="/ppt/slides/slide1.xml" Id="R8411430c6f474160" /><Relationship Type="http://schemas.openxmlformats.org/officeDocument/2006/relationships/slide" Target="/ppt/slides/slide2.xml" Id="R3f0b6955f0514f21" /><Relationship Type="http://schemas.openxmlformats.org/officeDocument/2006/relationships/slide" Target="/ppt/slides/slide3.xml" Id="R80aabbf22e8740de" /><Relationship Type="http://schemas.openxmlformats.org/officeDocument/2006/relationships/slide" Target="/ppt/slides/slide4.xml" Id="R44729667df594d47" /><Relationship Type="http://schemas.openxmlformats.org/officeDocument/2006/relationships/slide" Target="/ppt/slides/slide5.xml" Id="R571ab9ec846c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5a1208083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33c557afd4146" /><Relationship Type="http://schemas.openxmlformats.org/officeDocument/2006/relationships/theme" Target="/ppt/slideMasters/theme/theme1.xml" Id="R31d8ad298fb2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33c557afd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1920196f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54bfc95ad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4d3c366e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e1491366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6acca2ac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FLATEBY GRAVESERVICE Roar 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FLATEBY GRAVESERVICE Roar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FLATEBY GRAVESERVICE Roar Hansen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FLATEBY GRAVESERVICE Roar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FLATEBY GRAVESERVICE Roar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FLATEBY GRAVESERVICE Roar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Pettersrudveien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92 94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886 002 122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FLATEBY GRAVESERVICE Roar Hansen</a:t>
            </a:r>
          </a:p>
        </p:txBody>
      </p:sp>
    </p:spTree>
  </p:cSld>
  <p:clrMapOvr>
    <a:masterClrMapping xmlns:a="http://schemas.openxmlformats.org/drawingml/2006/main"/>
  </p:clrMapOvr>
</p:sld>
</file>