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adc713405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57daac45f415f"/>
  </p:sldMasterIdLst>
  <p:sldIdLst>
    <p:sldId xmlns:r="http://schemas.openxmlformats.org/officeDocument/2006/relationships" id="256" r:id="Ra3e94513a1864100"/>
    <p:sldId xmlns:r="http://schemas.openxmlformats.org/officeDocument/2006/relationships" id="257" r:id="Rb132c0c06d3c4de0"/>
    <p:sldId xmlns:r="http://schemas.openxmlformats.org/officeDocument/2006/relationships" id="258" r:id="R94623beca7774294"/>
    <p:sldId xmlns:r="http://schemas.openxmlformats.org/officeDocument/2006/relationships" id="259" r:id="Re009635ab1484e13"/>
    <p:sldId xmlns:r="http://schemas.openxmlformats.org/officeDocument/2006/relationships" id="260" r:id="Rc3016c8b683f46c8"/>
    <p:sldId xmlns:r="http://schemas.openxmlformats.org/officeDocument/2006/relationships" id="261" r:id="R441dc62efc93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57daac45f415f" /><Relationship Type="http://schemas.openxmlformats.org/officeDocument/2006/relationships/slide" Target="/ppt/slides/slide1.xml" Id="Ra3e94513a1864100" /><Relationship Type="http://schemas.openxmlformats.org/officeDocument/2006/relationships/slide" Target="/ppt/slides/slide2.xml" Id="Rb132c0c06d3c4de0" /><Relationship Type="http://schemas.openxmlformats.org/officeDocument/2006/relationships/slide" Target="/ppt/slides/slide3.xml" Id="R94623beca7774294" /><Relationship Type="http://schemas.openxmlformats.org/officeDocument/2006/relationships/slide" Target="/ppt/slides/slide4.xml" Id="Re009635ab1484e13" /><Relationship Type="http://schemas.openxmlformats.org/officeDocument/2006/relationships/slide" Target="/ppt/slides/slide5.xml" Id="Rc3016c8b683f46c8" /><Relationship Type="http://schemas.openxmlformats.org/officeDocument/2006/relationships/slide" Target="/ppt/slides/slide6.xml" Id="R441dc62efc93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76787736e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d9d52dd2a47fc" /><Relationship Type="http://schemas.openxmlformats.org/officeDocument/2006/relationships/theme" Target="/ppt/slideMasters/theme/theme1.xml" Id="Rb6e30ccd7b5f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d9d52dd2a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875368be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2b2d12d7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2d443745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a0f4cd24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fe47fbb8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c2dc642e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VARME &amp; BAD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 &amp; BAD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HRK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HOLAND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886 031 742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NARVIK AS</a:t>
            </a:r>
          </a:p>
        </p:txBody>
      </p:sp>
    </p:spTree>
  </p:cSld>
  <p:clrMapOvr>
    <a:masterClrMapping xmlns:a="http://schemas.openxmlformats.org/drawingml/2006/main"/>
  </p:clrMapOvr>
</p:sld>
</file>