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0bfe6ec45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2069945444f3d"/>
  </p:sldMasterIdLst>
  <p:sldIdLst>
    <p:sldId xmlns:r="http://schemas.openxmlformats.org/officeDocument/2006/relationships" id="256" r:id="R56e5dc21b999460d"/>
    <p:sldId xmlns:r="http://schemas.openxmlformats.org/officeDocument/2006/relationships" id="257" r:id="R16d0f7a919d44db8"/>
    <p:sldId xmlns:r="http://schemas.openxmlformats.org/officeDocument/2006/relationships" id="258" r:id="R398a541d28e44c84"/>
    <p:sldId xmlns:r="http://schemas.openxmlformats.org/officeDocument/2006/relationships" id="259" r:id="R37a68dc4c8d94ad7"/>
    <p:sldId xmlns:r="http://schemas.openxmlformats.org/officeDocument/2006/relationships" id="260" r:id="R5bed098ea39c4201"/>
    <p:sldId xmlns:r="http://schemas.openxmlformats.org/officeDocument/2006/relationships" id="261" r:id="Rd8bb2704b66b4ea1"/>
    <p:sldId xmlns:r="http://schemas.openxmlformats.org/officeDocument/2006/relationships" id="262" r:id="Rbafe0f9c523040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2069945444f3d" /><Relationship Type="http://schemas.openxmlformats.org/officeDocument/2006/relationships/slide" Target="/ppt/slides/slide1.xml" Id="R56e5dc21b999460d" /><Relationship Type="http://schemas.openxmlformats.org/officeDocument/2006/relationships/slide" Target="/ppt/slides/slide2.xml" Id="R16d0f7a919d44db8" /><Relationship Type="http://schemas.openxmlformats.org/officeDocument/2006/relationships/slide" Target="/ppt/slides/slide3.xml" Id="R398a541d28e44c84" /><Relationship Type="http://schemas.openxmlformats.org/officeDocument/2006/relationships/slide" Target="/ppt/slides/slide4.xml" Id="R37a68dc4c8d94ad7" /><Relationship Type="http://schemas.openxmlformats.org/officeDocument/2006/relationships/slide" Target="/ppt/slides/slide5.xml" Id="R5bed098ea39c4201" /><Relationship Type="http://schemas.openxmlformats.org/officeDocument/2006/relationships/slide" Target="/ppt/slides/slide6.xml" Id="Rd8bb2704b66b4ea1" /><Relationship Type="http://schemas.openxmlformats.org/officeDocument/2006/relationships/slide" Target="/ppt/slides/slide7.xml" Id="Rbafe0f9c523040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299830bbf4b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f0580288948a2" /><Relationship Type="http://schemas.openxmlformats.org/officeDocument/2006/relationships/theme" Target="/ppt/slideMasters/theme/theme1.xml" Id="R9076308b877a47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f05802889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4277f8965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658f7fdfe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141e54fef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76f11e42944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6794570a1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28d85bcc240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d5204bbd04d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ONS KONSULENTTJENESTER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 KONSULENTTJENESTER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4 261 649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43 146 546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44 064 216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SØRTØMME ODDVAR NICOLAI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SØRTØMME ANNE THERESE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Bakklandet 12F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51 10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ons@intermail.no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886 040 652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