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9d7688ae145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0a183d3384083"/>
  </p:sldMasterIdLst>
  <p:sldIdLst>
    <p:sldId xmlns:r="http://schemas.openxmlformats.org/officeDocument/2006/relationships" id="256" r:id="R4224249dd1b346ff"/>
    <p:sldId xmlns:r="http://schemas.openxmlformats.org/officeDocument/2006/relationships" id="257" r:id="Re2860c9b70ec4575"/>
    <p:sldId xmlns:r="http://schemas.openxmlformats.org/officeDocument/2006/relationships" id="258" r:id="R2984e00a9aff47da"/>
    <p:sldId xmlns:r="http://schemas.openxmlformats.org/officeDocument/2006/relationships" id="259" r:id="Rf9c52cdaf2704f34"/>
    <p:sldId xmlns:r="http://schemas.openxmlformats.org/officeDocument/2006/relationships" id="260" r:id="Rfa06504587e74698"/>
    <p:sldId xmlns:r="http://schemas.openxmlformats.org/officeDocument/2006/relationships" id="261" r:id="R0fb409872873499f"/>
    <p:sldId xmlns:r="http://schemas.openxmlformats.org/officeDocument/2006/relationships" id="262" r:id="Ra5fe59eb30cd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0a183d3384083" /><Relationship Type="http://schemas.openxmlformats.org/officeDocument/2006/relationships/slide" Target="/ppt/slides/slide1.xml" Id="R4224249dd1b346ff" /><Relationship Type="http://schemas.openxmlformats.org/officeDocument/2006/relationships/slide" Target="/ppt/slides/slide2.xml" Id="Re2860c9b70ec4575" /><Relationship Type="http://schemas.openxmlformats.org/officeDocument/2006/relationships/slide" Target="/ppt/slides/slide3.xml" Id="R2984e00a9aff47da" /><Relationship Type="http://schemas.openxmlformats.org/officeDocument/2006/relationships/slide" Target="/ppt/slides/slide4.xml" Id="Rf9c52cdaf2704f34" /><Relationship Type="http://schemas.openxmlformats.org/officeDocument/2006/relationships/slide" Target="/ppt/slides/slide5.xml" Id="Rfa06504587e74698" /><Relationship Type="http://schemas.openxmlformats.org/officeDocument/2006/relationships/slide" Target="/ppt/slides/slide6.xml" Id="R0fb409872873499f" /><Relationship Type="http://schemas.openxmlformats.org/officeDocument/2006/relationships/slide" Target="/ppt/slides/slide7.xml" Id="Ra5fe59eb30cd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2ac5e8361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08559d754a42" /><Relationship Type="http://schemas.openxmlformats.org/officeDocument/2006/relationships/theme" Target="/ppt/slideMasters/theme/theme1.xml" Id="R7d2f48a166a7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508559d75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c332fb78f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21f6aa967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31feeabe3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3e69f251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49661958d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1ad8fab21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14954e49e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17 557 453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16 960 375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16 205 767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110 625 890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116 930 408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BANG-HANSEN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75 88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cbh@bxha.no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886 175 612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CHAMAR AS</a:t>
            </a:r>
          </a:p>
        </p:txBody>
      </p:sp>
    </p:spTree>
  </p:cSld>
  <p:clrMapOvr>
    <a:masterClrMapping xmlns:a="http://schemas.openxmlformats.org/drawingml/2006/main"/>
  </p:clrMapOvr>
</p:sld>
</file>